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75" r:id="rId4"/>
    <p:sldId id="308" r:id="rId5"/>
    <p:sldId id="303" r:id="rId6"/>
    <p:sldId id="305" r:id="rId7"/>
    <p:sldId id="306" r:id="rId8"/>
    <p:sldId id="307" r:id="rId9"/>
    <p:sldId id="310" r:id="rId10"/>
    <p:sldId id="309" r:id="rId11"/>
    <p:sldId id="272" r:id="rId12"/>
    <p:sldId id="267" r:id="rId13"/>
    <p:sldId id="287" r:id="rId14"/>
    <p:sldId id="269" r:id="rId15"/>
    <p:sldId id="271" r:id="rId16"/>
    <p:sldId id="273" r:id="rId17"/>
    <p:sldId id="283" r:id="rId18"/>
    <p:sldId id="288" r:id="rId19"/>
    <p:sldId id="281" r:id="rId20"/>
    <p:sldId id="311" r:id="rId21"/>
    <p:sldId id="286" r:id="rId22"/>
    <p:sldId id="291" r:id="rId23"/>
    <p:sldId id="299" r:id="rId24"/>
    <p:sldId id="300" r:id="rId25"/>
    <p:sldId id="301" r:id="rId26"/>
    <p:sldId id="26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c-sfera.ru/posts/federalnyy-gosudarstvennyy-obrazovatelnyy-standart-doshkolnogo-obrazovaniya-prinya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58F22-8E7F-44EB-8408-03A80E1CC82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B395C2A-A99E-4028-9919-2F14C1119F6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Понятие ФГОС </a:t>
          </a:r>
          <a:r>
            <a:rPr lang="ru-RU" sz="1600" dirty="0" smtClean="0">
              <a:solidFill>
                <a:srgbClr val="002060"/>
              </a:solidFill>
            </a:rPr>
            <a:t>(англ. </a:t>
          </a:r>
          <a:r>
            <a:rPr lang="ru-RU" sz="1600" dirty="0" err="1" smtClean="0">
              <a:solidFill>
                <a:srgbClr val="002060"/>
              </a:solidFill>
            </a:rPr>
            <a:t>standart</a:t>
          </a:r>
          <a:r>
            <a:rPr lang="ru-RU" sz="1600" dirty="0" smtClean="0">
              <a:solidFill>
                <a:srgbClr val="002060"/>
              </a:solidFill>
            </a:rPr>
            <a:t> – норма, образец) – «</a:t>
          </a:r>
          <a:r>
            <a:rPr lang="ru-RU" sz="1600" dirty="0" err="1" smtClean="0">
              <a:solidFill>
                <a:srgbClr val="002060"/>
              </a:solidFill>
            </a:rPr>
            <a:t>образец</a:t>
          </a:r>
          <a:r>
            <a:rPr lang="ru-RU" sz="1600" dirty="0" smtClean="0">
              <a:solidFill>
                <a:srgbClr val="002060"/>
              </a:solidFill>
            </a:rPr>
            <a:t>, эталон, модель, принимаемые за исходные для сопоставления с ними др. подобных объектов»</a:t>
          </a:r>
          <a:endParaRPr lang="ru-RU" sz="1600" dirty="0">
            <a:solidFill>
              <a:srgbClr val="002060"/>
            </a:solidFill>
          </a:endParaRPr>
        </a:p>
      </dgm:t>
    </dgm:pt>
    <dgm:pt modelId="{38326D20-CD96-4573-A562-95C376191F55}" type="parTrans" cxnId="{F8D59902-0762-44D0-87EE-40432B5C0CBC}">
      <dgm:prSet/>
      <dgm:spPr/>
      <dgm:t>
        <a:bodyPr/>
        <a:lstStyle/>
        <a:p>
          <a:endParaRPr lang="ru-RU" sz="1600"/>
        </a:p>
      </dgm:t>
    </dgm:pt>
    <dgm:pt modelId="{96578511-2F5C-45A0-B2DF-E7766F2D539C}" type="sibTrans" cxnId="{F8D59902-0762-44D0-87EE-40432B5C0CBC}">
      <dgm:prSet/>
      <dgm:spPr/>
      <dgm:t>
        <a:bodyPr/>
        <a:lstStyle/>
        <a:p>
          <a:endParaRPr lang="ru-RU" sz="1600"/>
        </a:p>
      </dgm:t>
    </dgm:pt>
    <dgm:pt modelId="{B12CE7C4-FE76-4500-A070-0403068EBBD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«Стандарт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</a:t>
          </a:r>
          <a:endParaRPr lang="ru-RU" sz="1600" dirty="0">
            <a:solidFill>
              <a:srgbClr val="002060"/>
            </a:solidFill>
          </a:endParaRPr>
        </a:p>
      </dgm:t>
    </dgm:pt>
    <dgm:pt modelId="{E037EC01-CA39-4341-9E65-E482738A4DBF}" type="parTrans" cxnId="{BC278C4F-1114-4033-9631-AC47917BD4E7}">
      <dgm:prSet/>
      <dgm:spPr/>
      <dgm:t>
        <a:bodyPr/>
        <a:lstStyle/>
        <a:p>
          <a:endParaRPr lang="ru-RU" sz="1600"/>
        </a:p>
      </dgm:t>
    </dgm:pt>
    <dgm:pt modelId="{12EAF322-7A34-473B-923E-9F507886375D}" type="sibTrans" cxnId="{BC278C4F-1114-4033-9631-AC47917BD4E7}">
      <dgm:prSet/>
      <dgm:spPr/>
      <dgm:t>
        <a:bodyPr/>
        <a:lstStyle/>
        <a:p>
          <a:endParaRPr lang="ru-RU" sz="1600"/>
        </a:p>
      </dgm:t>
    </dgm:pt>
    <dgm:pt modelId="{033D49F9-EE10-4B2D-9377-5C8C7003B9BC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гарантии – условия и механизмы, обеспечивающие беспрепятственное пользование правами и их всестороннюю охрану». </a:t>
          </a:r>
        </a:p>
        <a:p>
          <a:r>
            <a:rPr lang="ru-RU" sz="1600" u="sng" dirty="0" smtClean="0">
              <a:solidFill>
                <a:srgbClr val="002060"/>
              </a:solidFill>
            </a:rPr>
            <a:t>Стандарт в образовании должен выступать гарантией конституционного права российского гражданина, права любого человека на качественное образование.</a:t>
          </a:r>
          <a:endParaRPr lang="ru-RU" sz="1600" u="sng" dirty="0">
            <a:solidFill>
              <a:srgbClr val="002060"/>
            </a:solidFill>
          </a:endParaRPr>
        </a:p>
      </dgm:t>
    </dgm:pt>
    <dgm:pt modelId="{AEC66130-D73A-49D0-9341-B3C8BB8E3013}" type="parTrans" cxnId="{2506766B-1BD6-4403-B1A3-74C15B344527}">
      <dgm:prSet/>
      <dgm:spPr/>
      <dgm:t>
        <a:bodyPr/>
        <a:lstStyle/>
        <a:p>
          <a:endParaRPr lang="ru-RU" sz="1600"/>
        </a:p>
      </dgm:t>
    </dgm:pt>
    <dgm:pt modelId="{B374076C-7F75-487E-9009-24B6A8C066CC}" type="sibTrans" cxnId="{2506766B-1BD6-4403-B1A3-74C15B344527}">
      <dgm:prSet/>
      <dgm:spPr/>
      <dgm:t>
        <a:bodyPr/>
        <a:lstStyle/>
        <a:p>
          <a:endParaRPr lang="ru-RU" sz="1600"/>
        </a:p>
      </dgm:t>
    </dgm:pt>
    <dgm:pt modelId="{9DE7D464-C0A1-4677-AC0F-6D467477E79A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ФГОС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</a:r>
          <a:endParaRPr lang="ru-RU" sz="1600" dirty="0">
            <a:solidFill>
              <a:srgbClr val="002060"/>
            </a:solidFill>
          </a:endParaRPr>
        </a:p>
      </dgm:t>
    </dgm:pt>
    <dgm:pt modelId="{A41FDC8C-017F-4F79-96D9-4C762CD3D5A0}" type="parTrans" cxnId="{229AF7D5-500E-487D-AC84-B013023832D9}">
      <dgm:prSet/>
      <dgm:spPr/>
      <dgm:t>
        <a:bodyPr/>
        <a:lstStyle/>
        <a:p>
          <a:endParaRPr lang="ru-RU" sz="1600"/>
        </a:p>
      </dgm:t>
    </dgm:pt>
    <dgm:pt modelId="{274F2458-A09F-4EE2-AE76-2FAFB5C2E619}" type="sibTrans" cxnId="{229AF7D5-500E-487D-AC84-B013023832D9}">
      <dgm:prSet/>
      <dgm:spPr/>
      <dgm:t>
        <a:bodyPr/>
        <a:lstStyle/>
        <a:p>
          <a:endParaRPr lang="ru-RU" sz="1600"/>
        </a:p>
      </dgm:t>
    </dgm:pt>
    <dgm:pt modelId="{37AA64E7-F45B-48C3-82CF-C2CEA9C8A0C8}">
      <dgm:prSet custT="1"/>
      <dgm:spPr/>
      <dgm:t>
        <a:bodyPr/>
        <a:lstStyle/>
        <a:p>
          <a:r>
            <a:rPr lang="ru-RU" sz="1600" u="sng" dirty="0" smtClean="0">
              <a:solidFill>
                <a:srgbClr val="002060"/>
              </a:solidFill>
              <a:hlinkClick xmlns:r="http://schemas.openxmlformats.org/officeDocument/2006/relationships" r:id="rId1"/>
            </a:rPr>
            <a:t>ФГОС ДО</a:t>
          </a:r>
          <a:r>
            <a:rPr lang="ru-RU" sz="1600" dirty="0" smtClean="0">
              <a:solidFill>
                <a:srgbClr val="002060"/>
              </a:solidFill>
            </a:rPr>
            <a:t> 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</a:r>
          <a:endParaRPr lang="ru-RU" sz="1600" dirty="0">
            <a:solidFill>
              <a:srgbClr val="002060"/>
            </a:solidFill>
          </a:endParaRPr>
        </a:p>
      </dgm:t>
    </dgm:pt>
    <dgm:pt modelId="{1AE5394D-D8A3-44AC-BA31-6357C10358BE}" type="parTrans" cxnId="{8052A71D-E376-4A52-A0F0-849B450D487A}">
      <dgm:prSet/>
      <dgm:spPr/>
      <dgm:t>
        <a:bodyPr/>
        <a:lstStyle/>
        <a:p>
          <a:endParaRPr lang="ru-RU" sz="1600"/>
        </a:p>
      </dgm:t>
    </dgm:pt>
    <dgm:pt modelId="{9DBC622E-F94A-49AD-9DF1-D51203FB2C1A}" type="sibTrans" cxnId="{8052A71D-E376-4A52-A0F0-849B450D487A}">
      <dgm:prSet/>
      <dgm:spPr/>
      <dgm:t>
        <a:bodyPr/>
        <a:lstStyle/>
        <a:p>
          <a:endParaRPr lang="ru-RU" sz="1600"/>
        </a:p>
      </dgm:t>
    </dgm:pt>
    <dgm:pt modelId="{BC5609CD-8895-40D0-BA60-05B4790DE646}">
      <dgm:prSet/>
      <dgm:spPr/>
      <dgm:t>
        <a:bodyPr/>
        <a:lstStyle/>
        <a:p>
          <a:endParaRPr lang="ru-RU"/>
        </a:p>
      </dgm:t>
    </dgm:pt>
    <dgm:pt modelId="{82390858-8245-4053-B846-81B93B07CF93}" type="parTrans" cxnId="{F18B9916-934E-47E7-9EDD-68D6F17CDD3C}">
      <dgm:prSet/>
      <dgm:spPr/>
      <dgm:t>
        <a:bodyPr/>
        <a:lstStyle/>
        <a:p>
          <a:endParaRPr lang="ru-RU"/>
        </a:p>
      </dgm:t>
    </dgm:pt>
    <dgm:pt modelId="{20A1CF82-5D90-40F3-A6E4-553525758FE8}" type="sibTrans" cxnId="{F18B9916-934E-47E7-9EDD-68D6F17CDD3C}">
      <dgm:prSet/>
      <dgm:spPr/>
      <dgm:t>
        <a:bodyPr/>
        <a:lstStyle/>
        <a:p>
          <a:endParaRPr lang="ru-RU"/>
        </a:p>
      </dgm:t>
    </dgm:pt>
    <dgm:pt modelId="{40DC4089-DD8C-482D-AB4E-39EFE256ACAA}" type="pres">
      <dgm:prSet presAssocID="{87D58F22-8E7F-44EB-8408-03A80E1CC8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1DB2B-0315-4686-A909-8A6CC80256C5}" type="pres">
      <dgm:prSet presAssocID="{CB395C2A-A99E-4028-9919-2F14C1119F6F}" presName="centerShape" presStyleLbl="node0" presStyleIdx="0" presStyleCnt="1" custScaleX="283991" custScaleY="50236" custLinFactNeighborX="1556" custLinFactNeighborY="12177"/>
      <dgm:spPr/>
      <dgm:t>
        <a:bodyPr/>
        <a:lstStyle/>
        <a:p>
          <a:endParaRPr lang="ru-RU"/>
        </a:p>
      </dgm:t>
    </dgm:pt>
    <dgm:pt modelId="{0EA3B86E-05BA-44E6-A9E6-757AED7CA242}" type="pres">
      <dgm:prSet presAssocID="{A41FDC8C-017F-4F79-96D9-4C762CD3D5A0}" presName="parTrans" presStyleLbl="bgSibTrans2D1" presStyleIdx="0" presStyleCnt="4" custLinFactNeighborX="4207" custLinFactNeighborY="36388"/>
      <dgm:spPr/>
      <dgm:t>
        <a:bodyPr/>
        <a:lstStyle/>
        <a:p>
          <a:endParaRPr lang="ru-RU"/>
        </a:p>
      </dgm:t>
    </dgm:pt>
    <dgm:pt modelId="{5FFD07A8-284C-4194-8CF8-5034EF7A856E}" type="pres">
      <dgm:prSet presAssocID="{9DE7D464-C0A1-4677-AC0F-6D467477E79A}" presName="node" presStyleLbl="node1" presStyleIdx="0" presStyleCnt="4" custScaleX="187427" custScaleY="84343" custRadScaleRad="144862" custRadScaleInc="106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91D89-CDDF-4616-B55C-618BD89BB1A3}" type="pres">
      <dgm:prSet presAssocID="{1AE5394D-D8A3-44AC-BA31-6357C10358BE}" presName="parTrans" presStyleLbl="bgSibTrans2D1" presStyleIdx="1" presStyleCnt="4" custLinFactNeighborX="-25214" custLinFactNeighborY="20793"/>
      <dgm:spPr/>
      <dgm:t>
        <a:bodyPr/>
        <a:lstStyle/>
        <a:p>
          <a:endParaRPr lang="ru-RU"/>
        </a:p>
      </dgm:t>
    </dgm:pt>
    <dgm:pt modelId="{6B3D4C65-A30F-4735-B7A1-31FA6C6CBF77}" type="pres">
      <dgm:prSet presAssocID="{37AA64E7-F45B-48C3-82CF-C2CEA9C8A0C8}" presName="node" presStyleLbl="node1" presStyleIdx="1" presStyleCnt="4" custScaleX="165864" custScaleY="129978" custRadScaleRad="91423" custRadScaleInc="-49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90261-6A70-48B8-BF6D-B976DCD5AEEC}" type="pres">
      <dgm:prSet presAssocID="{E037EC01-CA39-4341-9E65-E482738A4DBF}" presName="parTrans" presStyleLbl="bgSibTrans2D1" presStyleIdx="2" presStyleCnt="4" custLinFactNeighborX="3043" custLinFactNeighborY="41906"/>
      <dgm:spPr/>
      <dgm:t>
        <a:bodyPr/>
        <a:lstStyle/>
        <a:p>
          <a:endParaRPr lang="ru-RU"/>
        </a:p>
      </dgm:t>
    </dgm:pt>
    <dgm:pt modelId="{5BD30E8B-2195-4DCE-B6BA-AEB2511BDD21}" type="pres">
      <dgm:prSet presAssocID="{B12CE7C4-FE76-4500-A070-0403068EBBDA}" presName="node" presStyleLbl="node1" presStyleIdx="2" presStyleCnt="4" custScaleX="180005" custScaleY="82752" custRadScaleRad="147555" custRadScaleInc="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7BCEB-32B1-4325-B3B0-2FD5D75828D6}" type="pres">
      <dgm:prSet presAssocID="{AEC66130-D73A-49D0-9341-B3C8BB8E3013}" presName="parTrans" presStyleLbl="bgSibTrans2D1" presStyleIdx="3" presStyleCnt="4" custLinFactNeighborX="35608" custLinFactNeighborY="17196"/>
      <dgm:spPr/>
      <dgm:t>
        <a:bodyPr/>
        <a:lstStyle/>
        <a:p>
          <a:endParaRPr lang="ru-RU"/>
        </a:p>
      </dgm:t>
    </dgm:pt>
    <dgm:pt modelId="{AF76CF35-6F2F-412C-B008-35C8A7D43B81}" type="pres">
      <dgm:prSet presAssocID="{033D49F9-EE10-4B2D-9377-5C8C7003B9BC}" presName="node" presStyleLbl="node1" presStyleIdx="3" presStyleCnt="4" custScaleX="194805" custRadScaleRad="93345" custRadScaleInc="-66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002BC0-7DF2-4A24-8A07-479F67576673}" type="presOf" srcId="{033D49F9-EE10-4B2D-9377-5C8C7003B9BC}" destId="{AF76CF35-6F2F-412C-B008-35C8A7D43B81}" srcOrd="0" destOrd="0" presId="urn:microsoft.com/office/officeart/2005/8/layout/radial4"/>
    <dgm:cxn modelId="{E8085974-2EE3-4BFC-B46C-197B5BF404EC}" type="presOf" srcId="{CB395C2A-A99E-4028-9919-2F14C1119F6F}" destId="{C6C1DB2B-0315-4686-A909-8A6CC80256C5}" srcOrd="0" destOrd="0" presId="urn:microsoft.com/office/officeart/2005/8/layout/radial4"/>
    <dgm:cxn modelId="{B974A309-2C96-44D2-ACA4-378838BBD53B}" type="presOf" srcId="{87D58F22-8E7F-44EB-8408-03A80E1CC828}" destId="{40DC4089-DD8C-482D-AB4E-39EFE256ACAA}" srcOrd="0" destOrd="0" presId="urn:microsoft.com/office/officeart/2005/8/layout/radial4"/>
    <dgm:cxn modelId="{F18B9916-934E-47E7-9EDD-68D6F17CDD3C}" srcId="{87D58F22-8E7F-44EB-8408-03A80E1CC828}" destId="{BC5609CD-8895-40D0-BA60-05B4790DE646}" srcOrd="1" destOrd="0" parTransId="{82390858-8245-4053-B846-81B93B07CF93}" sibTransId="{20A1CF82-5D90-40F3-A6E4-553525758FE8}"/>
    <dgm:cxn modelId="{BC56735C-68BF-4677-ACA4-EF03E6AD87D3}" type="presOf" srcId="{AEC66130-D73A-49D0-9341-B3C8BB8E3013}" destId="{33A7BCEB-32B1-4325-B3B0-2FD5D75828D6}" srcOrd="0" destOrd="0" presId="urn:microsoft.com/office/officeart/2005/8/layout/radial4"/>
    <dgm:cxn modelId="{0CE06C3A-3EC7-41CF-8A79-AF6C7E3F08DE}" type="presOf" srcId="{A41FDC8C-017F-4F79-96D9-4C762CD3D5A0}" destId="{0EA3B86E-05BA-44E6-A9E6-757AED7CA242}" srcOrd="0" destOrd="0" presId="urn:microsoft.com/office/officeart/2005/8/layout/radial4"/>
    <dgm:cxn modelId="{8052A71D-E376-4A52-A0F0-849B450D487A}" srcId="{CB395C2A-A99E-4028-9919-2F14C1119F6F}" destId="{37AA64E7-F45B-48C3-82CF-C2CEA9C8A0C8}" srcOrd="1" destOrd="0" parTransId="{1AE5394D-D8A3-44AC-BA31-6357C10358BE}" sibTransId="{9DBC622E-F94A-49AD-9DF1-D51203FB2C1A}"/>
    <dgm:cxn modelId="{F8D59902-0762-44D0-87EE-40432B5C0CBC}" srcId="{87D58F22-8E7F-44EB-8408-03A80E1CC828}" destId="{CB395C2A-A99E-4028-9919-2F14C1119F6F}" srcOrd="0" destOrd="0" parTransId="{38326D20-CD96-4573-A562-95C376191F55}" sibTransId="{96578511-2F5C-45A0-B2DF-E7766F2D539C}"/>
    <dgm:cxn modelId="{229AF7D5-500E-487D-AC84-B013023832D9}" srcId="{CB395C2A-A99E-4028-9919-2F14C1119F6F}" destId="{9DE7D464-C0A1-4677-AC0F-6D467477E79A}" srcOrd="0" destOrd="0" parTransId="{A41FDC8C-017F-4F79-96D9-4C762CD3D5A0}" sibTransId="{274F2458-A09F-4EE2-AE76-2FAFB5C2E619}"/>
    <dgm:cxn modelId="{BC278C4F-1114-4033-9631-AC47917BD4E7}" srcId="{CB395C2A-A99E-4028-9919-2F14C1119F6F}" destId="{B12CE7C4-FE76-4500-A070-0403068EBBDA}" srcOrd="2" destOrd="0" parTransId="{E037EC01-CA39-4341-9E65-E482738A4DBF}" sibTransId="{12EAF322-7A34-473B-923E-9F507886375D}"/>
    <dgm:cxn modelId="{02980715-0E88-4E6B-822D-73E42765FE55}" type="presOf" srcId="{37AA64E7-F45B-48C3-82CF-C2CEA9C8A0C8}" destId="{6B3D4C65-A30F-4735-B7A1-31FA6C6CBF77}" srcOrd="0" destOrd="0" presId="urn:microsoft.com/office/officeart/2005/8/layout/radial4"/>
    <dgm:cxn modelId="{517173A9-2F75-4E19-B761-DEC3360A750B}" type="presOf" srcId="{E037EC01-CA39-4341-9E65-E482738A4DBF}" destId="{16890261-6A70-48B8-BF6D-B976DCD5AEEC}" srcOrd="0" destOrd="0" presId="urn:microsoft.com/office/officeart/2005/8/layout/radial4"/>
    <dgm:cxn modelId="{C7DEE1B5-AAD6-4178-ACC4-413E0C7029DF}" type="presOf" srcId="{1AE5394D-D8A3-44AC-BA31-6357C10358BE}" destId="{86391D89-CDDF-4616-B55C-618BD89BB1A3}" srcOrd="0" destOrd="0" presId="urn:microsoft.com/office/officeart/2005/8/layout/radial4"/>
    <dgm:cxn modelId="{CC502F6F-ACC4-4B4F-8409-2D35A76DDFA4}" type="presOf" srcId="{9DE7D464-C0A1-4677-AC0F-6D467477E79A}" destId="{5FFD07A8-284C-4194-8CF8-5034EF7A856E}" srcOrd="0" destOrd="0" presId="urn:microsoft.com/office/officeart/2005/8/layout/radial4"/>
    <dgm:cxn modelId="{2506766B-1BD6-4403-B1A3-74C15B344527}" srcId="{CB395C2A-A99E-4028-9919-2F14C1119F6F}" destId="{033D49F9-EE10-4B2D-9377-5C8C7003B9BC}" srcOrd="3" destOrd="0" parTransId="{AEC66130-D73A-49D0-9341-B3C8BB8E3013}" sibTransId="{B374076C-7F75-487E-9009-24B6A8C066CC}"/>
    <dgm:cxn modelId="{66C59879-3466-44C3-8440-3A2F0D8F3D2F}" type="presOf" srcId="{B12CE7C4-FE76-4500-A070-0403068EBBDA}" destId="{5BD30E8B-2195-4DCE-B6BA-AEB2511BDD21}" srcOrd="0" destOrd="0" presId="urn:microsoft.com/office/officeart/2005/8/layout/radial4"/>
    <dgm:cxn modelId="{69E1D776-8965-4405-9286-00C12925736B}" type="presParOf" srcId="{40DC4089-DD8C-482D-AB4E-39EFE256ACAA}" destId="{C6C1DB2B-0315-4686-A909-8A6CC80256C5}" srcOrd="0" destOrd="0" presId="urn:microsoft.com/office/officeart/2005/8/layout/radial4"/>
    <dgm:cxn modelId="{0D60D6BD-945A-40A3-8B5F-E83A639D5515}" type="presParOf" srcId="{40DC4089-DD8C-482D-AB4E-39EFE256ACAA}" destId="{0EA3B86E-05BA-44E6-A9E6-757AED7CA242}" srcOrd="1" destOrd="0" presId="urn:microsoft.com/office/officeart/2005/8/layout/radial4"/>
    <dgm:cxn modelId="{553798A7-71FF-4204-8ED6-B0906EE1F646}" type="presParOf" srcId="{40DC4089-DD8C-482D-AB4E-39EFE256ACAA}" destId="{5FFD07A8-284C-4194-8CF8-5034EF7A856E}" srcOrd="2" destOrd="0" presId="urn:microsoft.com/office/officeart/2005/8/layout/radial4"/>
    <dgm:cxn modelId="{48BE4B66-A481-44B4-9516-0EB7B6CF9EDF}" type="presParOf" srcId="{40DC4089-DD8C-482D-AB4E-39EFE256ACAA}" destId="{86391D89-CDDF-4616-B55C-618BD89BB1A3}" srcOrd="3" destOrd="0" presId="urn:microsoft.com/office/officeart/2005/8/layout/radial4"/>
    <dgm:cxn modelId="{B7184787-DA10-4716-B759-7FEDA2B1AB1B}" type="presParOf" srcId="{40DC4089-DD8C-482D-AB4E-39EFE256ACAA}" destId="{6B3D4C65-A30F-4735-B7A1-31FA6C6CBF77}" srcOrd="4" destOrd="0" presId="urn:microsoft.com/office/officeart/2005/8/layout/radial4"/>
    <dgm:cxn modelId="{AED5DD19-8609-47FC-92EF-6ABE81AB99AE}" type="presParOf" srcId="{40DC4089-DD8C-482D-AB4E-39EFE256ACAA}" destId="{16890261-6A70-48B8-BF6D-B976DCD5AEEC}" srcOrd="5" destOrd="0" presId="urn:microsoft.com/office/officeart/2005/8/layout/radial4"/>
    <dgm:cxn modelId="{2223F417-B9AA-411A-99EB-69A3899BA4B5}" type="presParOf" srcId="{40DC4089-DD8C-482D-AB4E-39EFE256ACAA}" destId="{5BD30E8B-2195-4DCE-B6BA-AEB2511BDD21}" srcOrd="6" destOrd="0" presId="urn:microsoft.com/office/officeart/2005/8/layout/radial4"/>
    <dgm:cxn modelId="{4A378838-9967-4837-84A6-865DC807A783}" type="presParOf" srcId="{40DC4089-DD8C-482D-AB4E-39EFE256ACAA}" destId="{33A7BCEB-32B1-4325-B3B0-2FD5D75828D6}" srcOrd="7" destOrd="0" presId="urn:microsoft.com/office/officeart/2005/8/layout/radial4"/>
    <dgm:cxn modelId="{32A9BE1A-85A3-4651-8918-8B5261DEC505}" type="presParOf" srcId="{40DC4089-DD8C-482D-AB4E-39EFE256ACAA}" destId="{AF76CF35-6F2F-412C-B008-35C8A7D43B8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73A6F-64ED-4F85-BEF9-F76898649D3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07F71C-5EC7-4E22-B2CD-182E45531B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30 января 2013 год – начало разработки проекта ФГОС ДО  Приказ </a:t>
          </a:r>
          <a:r>
            <a:rPr lang="ru-RU" sz="1600" b="1" dirty="0" err="1" smtClean="0">
              <a:solidFill>
                <a:srgbClr val="002060"/>
              </a:solidFill>
            </a:rPr>
            <a:t>Минобрнауки</a:t>
          </a:r>
          <a:r>
            <a:rPr lang="ru-RU" sz="1600" b="1" dirty="0" smtClean="0">
              <a:solidFill>
                <a:srgbClr val="002060"/>
              </a:solidFill>
            </a:rPr>
            <a:t> РФ №57 от 30.01.2013г. « О разработке ФГОС дошкольного  образования</a:t>
          </a:r>
          <a:endParaRPr lang="ru-RU" sz="1600" b="1" dirty="0">
            <a:solidFill>
              <a:srgbClr val="002060"/>
            </a:solidFill>
          </a:endParaRPr>
        </a:p>
      </dgm:t>
    </dgm:pt>
    <dgm:pt modelId="{E37C316D-2BB5-40BC-8D01-F58C2B0DF0D6}" type="parTrans" cxnId="{4A2F67AA-CD4A-4B34-A155-0935317ED8E5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05FD1CC-D8E1-4874-BD09-531B3484CD67}" type="sibTrans" cxnId="{4A2F67AA-CD4A-4B34-A155-0935317ED8E5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94215A5A-DE26-4F32-9293-CB8314FE13F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2013 год (апрель –май )- Проект ФГОС ДО выносится на широкое обсуждение общественности</a:t>
          </a:r>
          <a:endParaRPr lang="ru-RU" sz="1600" b="1" dirty="0">
            <a:solidFill>
              <a:srgbClr val="002060"/>
            </a:solidFill>
          </a:endParaRPr>
        </a:p>
      </dgm:t>
    </dgm:pt>
    <dgm:pt modelId="{01CEF06D-7456-43C3-A097-A5108A2989DC}" type="parTrans" cxnId="{4BE5F5F1-E7EE-47F4-BB30-A1DB0D7B9412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0952A20D-CAEF-42AD-92F0-31B34F106A7B}" type="sibTrans" cxnId="{4BE5F5F1-E7EE-47F4-BB30-A1DB0D7B9412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E6C8AAF-31C6-4435-8A95-F0B548BEE4E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2013 год (июнь-июль) – Проект ФГОС ДО в рамках общественного слушания Представлен  в Общественной палате РФ</a:t>
          </a:r>
          <a:endParaRPr lang="ru-RU" sz="1800" b="1" dirty="0">
            <a:solidFill>
              <a:srgbClr val="002060"/>
            </a:solidFill>
          </a:endParaRPr>
        </a:p>
      </dgm:t>
    </dgm:pt>
    <dgm:pt modelId="{F0A3530E-38D1-4B77-BB9A-E8096D3C57D5}" type="parTrans" cxnId="{9F26720F-107F-4FC4-AC63-BA18D2EF0669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CD16E34-AB48-48C4-9545-7E4B2E0F151B}" type="sibTrans" cxnId="{9F26720F-107F-4FC4-AC63-BA18D2EF0669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94D2140-FC2F-4710-8F81-81CFFA73064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28 августа 2013 года  Проект ФГОС ДО утвердил Совет </a:t>
          </a:r>
          <a:r>
            <a:rPr lang="ru-RU" sz="1600" b="1" dirty="0" err="1" smtClean="0">
              <a:solidFill>
                <a:srgbClr val="002060"/>
              </a:solidFill>
            </a:rPr>
            <a:t>Минобрнауки</a:t>
          </a:r>
          <a:r>
            <a:rPr lang="ru-RU" sz="1600" b="1" dirty="0" smtClean="0">
              <a:solidFill>
                <a:srgbClr val="002060"/>
              </a:solidFill>
            </a:rPr>
            <a:t> РФ по ФГОС</a:t>
          </a:r>
          <a:endParaRPr lang="ru-RU" sz="1600" b="1" dirty="0">
            <a:solidFill>
              <a:srgbClr val="002060"/>
            </a:solidFill>
          </a:endParaRPr>
        </a:p>
      </dgm:t>
    </dgm:pt>
    <dgm:pt modelId="{748BB49D-A769-46CF-AF53-AB9F1C9278FE}" type="parTrans" cxnId="{5ECAE5B1-1379-4624-885B-82A488C787AD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A8E966EC-2437-4A24-92F0-FE887404B073}" type="sibTrans" cxnId="{5ECAE5B1-1379-4624-885B-82A488C787AD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0AE22659-DCA4-4EB6-A27E-7E19697BAC4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2013 год (сентябрь) ФГОС направлен в юридическую службу </a:t>
          </a:r>
          <a:r>
            <a:rPr lang="ru-RU" sz="1600" b="1" dirty="0" err="1" smtClean="0">
              <a:solidFill>
                <a:srgbClr val="002060"/>
              </a:solidFill>
            </a:rPr>
            <a:t>Минобрнауки</a:t>
          </a:r>
          <a:r>
            <a:rPr lang="ru-RU" sz="1600" b="1" dirty="0" smtClean="0">
              <a:solidFill>
                <a:srgbClr val="002060"/>
              </a:solidFill>
            </a:rPr>
            <a:t> РФ</a:t>
          </a:r>
          <a:endParaRPr lang="ru-RU" sz="1600" b="1" dirty="0">
            <a:solidFill>
              <a:srgbClr val="002060"/>
            </a:solidFill>
          </a:endParaRPr>
        </a:p>
      </dgm:t>
    </dgm:pt>
    <dgm:pt modelId="{9949F026-99CC-478B-8C04-3C28863FD4E1}" type="parTrans" cxnId="{AA5B87F8-7BEA-4036-803E-95B055CB50B9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73D8688C-0BFA-4E66-A51B-906A0F3564F6}" type="sibTrans" cxnId="{AA5B87F8-7BEA-4036-803E-95B055CB50B9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AF833B21-1DAE-4CD7-AED7-8CB8DB2C436A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i="0" dirty="0" smtClean="0">
              <a:solidFill>
                <a:srgbClr val="002060"/>
              </a:solidFill>
            </a:rPr>
            <a:t>14 ноября  </a:t>
          </a:r>
          <a:r>
            <a:rPr lang="ru-RU" sz="1600" b="1" dirty="0" smtClean="0">
              <a:solidFill>
                <a:srgbClr val="002060"/>
              </a:solidFill>
            </a:rPr>
            <a:t>ФГОС ДО </a:t>
          </a:r>
          <a:r>
            <a:rPr lang="ru-RU" sz="1600" b="1" i="0" dirty="0" smtClean="0">
              <a:solidFill>
                <a:srgbClr val="002060"/>
              </a:solidFill>
            </a:rPr>
            <a:t>зарегистрирован в МИНЮСТЕ РФ</a:t>
          </a:r>
          <a:endParaRPr lang="ru-RU" sz="1600" b="1" dirty="0">
            <a:solidFill>
              <a:srgbClr val="002060"/>
            </a:solidFill>
          </a:endParaRPr>
        </a:p>
      </dgm:t>
    </dgm:pt>
    <dgm:pt modelId="{B1174487-36AA-4DAA-BE6F-AD4383ACE3DB}" type="parTrans" cxnId="{D5DE5CBF-33D4-47E3-A94A-EB8081508D66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9B30974C-65E0-425F-9B9A-2AB0F846EBEB}" type="sibTrans" cxnId="{D5DE5CBF-33D4-47E3-A94A-EB8081508D66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CEB426A4-1EE0-4002-A000-8BBB86FFFB0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i="0" dirty="0" smtClean="0">
              <a:solidFill>
                <a:srgbClr val="002060"/>
              </a:solidFill>
            </a:rPr>
            <a:t>17 октября 2013 года министром образования Ливановым Д.В. был подписан Приказ об утверждении </a:t>
          </a:r>
          <a:r>
            <a:rPr lang="ru-RU" sz="1600" b="1" dirty="0" smtClean="0">
              <a:solidFill>
                <a:srgbClr val="002060"/>
              </a:solidFill>
            </a:rPr>
            <a:t>ФГОС ДО </a:t>
          </a:r>
          <a:endParaRPr lang="ru-RU" sz="1600" b="1" dirty="0">
            <a:solidFill>
              <a:srgbClr val="002060"/>
            </a:solidFill>
          </a:endParaRPr>
        </a:p>
      </dgm:t>
    </dgm:pt>
    <dgm:pt modelId="{638586A9-1D5F-4A91-8214-CDD0F7473C2E}" type="parTrans" cxnId="{CB2945AE-5458-4F17-9578-5D15AB94C4ED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228C7F5E-4917-4AEC-A14D-98DA88FD625D}" type="sibTrans" cxnId="{CB2945AE-5458-4F17-9578-5D15AB94C4ED}">
      <dgm:prSet/>
      <dgm:spPr/>
      <dgm:t>
        <a:bodyPr/>
        <a:lstStyle/>
        <a:p>
          <a:endParaRPr lang="ru-RU" sz="1800" b="1">
            <a:solidFill>
              <a:srgbClr val="002060"/>
            </a:solidFill>
          </a:endParaRPr>
        </a:p>
      </dgm:t>
    </dgm:pt>
    <dgm:pt modelId="{465AA674-45DF-47F0-AF05-9FC2405C807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Январь 2014 - декабрь 2015 внедрение ФГОС </a:t>
          </a:r>
          <a:endParaRPr lang="ru-RU" sz="1600" b="1" dirty="0">
            <a:solidFill>
              <a:srgbClr val="002060"/>
            </a:solidFill>
          </a:endParaRPr>
        </a:p>
      </dgm:t>
    </dgm:pt>
    <dgm:pt modelId="{01388C26-0FB9-436B-B875-FF83D24D559B}" type="parTrans" cxnId="{79A39D91-43D5-47FA-9952-F493A33E6C8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78830A1-0544-42C8-814B-083D4514B109}" type="sibTrans" cxnId="{79A39D91-43D5-47FA-9952-F493A33E6C8E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4C192A1-42F7-4E00-AA63-B5BCA4C19F5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 1 сентября 2013 г. по 31 декабря 2013 г. – этап апробации Стандарта в экспериментальном режиме. </a:t>
          </a:r>
          <a:endParaRPr lang="ru-RU" sz="1600" b="1" dirty="0">
            <a:solidFill>
              <a:srgbClr val="002060"/>
            </a:solidFill>
          </a:endParaRPr>
        </a:p>
      </dgm:t>
    </dgm:pt>
    <dgm:pt modelId="{3CFC76B5-673A-4D1E-8F81-F5C154357904}" type="parTrans" cxnId="{FF2FCAF7-16E8-47C1-BF85-BCD66870C7B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5208569-4A2B-425E-BC90-36E9A5F37FB4}" type="sibTrans" cxnId="{FF2FCAF7-16E8-47C1-BF85-BCD66870C7B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DF2DD08-9EE1-47EF-B57E-E7223F001FED}" type="pres">
      <dgm:prSet presAssocID="{28B73A6F-64ED-4F85-BEF9-F76898649D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0A894C-2357-4169-B2D8-4347E9266CF7}" type="pres">
      <dgm:prSet presAssocID="{465AA674-45DF-47F0-AF05-9FC2405C8079}" presName="boxAndChildren" presStyleCnt="0"/>
      <dgm:spPr/>
    </dgm:pt>
    <dgm:pt modelId="{3C680C1E-94B0-4F09-AD93-F26CB67B144F}" type="pres">
      <dgm:prSet presAssocID="{465AA674-45DF-47F0-AF05-9FC2405C8079}" presName="parentTextBox" presStyleLbl="node1" presStyleIdx="0" presStyleCnt="9" custScaleY="58815"/>
      <dgm:spPr/>
      <dgm:t>
        <a:bodyPr/>
        <a:lstStyle/>
        <a:p>
          <a:endParaRPr lang="ru-RU"/>
        </a:p>
      </dgm:t>
    </dgm:pt>
    <dgm:pt modelId="{A3CAD669-8717-4D7F-A178-7C4098858B27}" type="pres">
      <dgm:prSet presAssocID="{C5208569-4A2B-425E-BC90-36E9A5F37FB4}" presName="sp" presStyleCnt="0"/>
      <dgm:spPr/>
    </dgm:pt>
    <dgm:pt modelId="{C0E27FF0-293C-4F42-9E4E-A90D13ED2A69}" type="pres">
      <dgm:prSet presAssocID="{74C192A1-42F7-4E00-AA63-B5BCA4C19F5B}" presName="arrowAndChildren" presStyleCnt="0"/>
      <dgm:spPr/>
    </dgm:pt>
    <dgm:pt modelId="{EE607EE2-3242-4724-95E7-007777D20FB4}" type="pres">
      <dgm:prSet presAssocID="{74C192A1-42F7-4E00-AA63-B5BCA4C19F5B}" presName="parentTextArrow" presStyleLbl="node1" presStyleIdx="1" presStyleCnt="9" custScaleY="75277" custLinFactNeighborY="5725"/>
      <dgm:spPr/>
      <dgm:t>
        <a:bodyPr/>
        <a:lstStyle/>
        <a:p>
          <a:endParaRPr lang="ru-RU"/>
        </a:p>
      </dgm:t>
    </dgm:pt>
    <dgm:pt modelId="{FB53576C-C120-4762-9C7E-3FED7E4749AA}" type="pres">
      <dgm:prSet presAssocID="{9B30974C-65E0-425F-9B9A-2AB0F846EBEB}" presName="sp" presStyleCnt="0"/>
      <dgm:spPr/>
    </dgm:pt>
    <dgm:pt modelId="{BEF0B6A1-2646-4486-A126-BB6DA5BF6CD5}" type="pres">
      <dgm:prSet presAssocID="{AF833B21-1DAE-4CD7-AED7-8CB8DB2C436A}" presName="arrowAndChildren" presStyleCnt="0"/>
      <dgm:spPr/>
    </dgm:pt>
    <dgm:pt modelId="{84E129A5-E386-4005-B510-ADDBF292B9CA}" type="pres">
      <dgm:prSet presAssocID="{AF833B21-1DAE-4CD7-AED7-8CB8DB2C436A}" presName="parentTextArrow" presStyleLbl="node1" presStyleIdx="2" presStyleCnt="9" custLinFactNeighborY="10803"/>
      <dgm:spPr/>
      <dgm:t>
        <a:bodyPr/>
        <a:lstStyle/>
        <a:p>
          <a:endParaRPr lang="ru-RU"/>
        </a:p>
      </dgm:t>
    </dgm:pt>
    <dgm:pt modelId="{813359BB-3B6A-43CE-BABC-1F0A4DD9513C}" type="pres">
      <dgm:prSet presAssocID="{228C7F5E-4917-4AEC-A14D-98DA88FD625D}" presName="sp" presStyleCnt="0"/>
      <dgm:spPr/>
    </dgm:pt>
    <dgm:pt modelId="{3EE8860E-95AF-438B-ADFF-0F9E326BF6EC}" type="pres">
      <dgm:prSet presAssocID="{CEB426A4-1EE0-4002-A000-8BBB86FFFB03}" presName="arrowAndChildren" presStyleCnt="0"/>
      <dgm:spPr/>
    </dgm:pt>
    <dgm:pt modelId="{024A0F72-A5FE-4AAC-A07A-826153BBBE23}" type="pres">
      <dgm:prSet presAssocID="{CEB426A4-1EE0-4002-A000-8BBB86FFFB03}" presName="parentTextArrow" presStyleLbl="node1" presStyleIdx="3" presStyleCnt="9" custScaleY="58905" custLinFactNeighborY="4895"/>
      <dgm:spPr/>
      <dgm:t>
        <a:bodyPr/>
        <a:lstStyle/>
        <a:p>
          <a:endParaRPr lang="ru-RU"/>
        </a:p>
      </dgm:t>
    </dgm:pt>
    <dgm:pt modelId="{F217F7B8-939A-41C1-A3B2-CD552FF9D058}" type="pres">
      <dgm:prSet presAssocID="{73D8688C-0BFA-4E66-A51B-906A0F3564F6}" presName="sp" presStyleCnt="0"/>
      <dgm:spPr/>
    </dgm:pt>
    <dgm:pt modelId="{EE470B61-9059-4FF3-A7BD-41825365FA21}" type="pres">
      <dgm:prSet presAssocID="{0AE22659-DCA4-4EB6-A27E-7E19697BAC43}" presName="arrowAndChildren" presStyleCnt="0"/>
      <dgm:spPr/>
    </dgm:pt>
    <dgm:pt modelId="{A5F664EA-4BEB-4BD3-ACBF-98563B9016B3}" type="pres">
      <dgm:prSet presAssocID="{0AE22659-DCA4-4EB6-A27E-7E19697BAC43}" presName="parentTextArrow" presStyleLbl="node1" presStyleIdx="4" presStyleCnt="9" custScaleY="65757" custLinFactNeighborY="2875"/>
      <dgm:spPr/>
      <dgm:t>
        <a:bodyPr/>
        <a:lstStyle/>
        <a:p>
          <a:endParaRPr lang="ru-RU"/>
        </a:p>
      </dgm:t>
    </dgm:pt>
    <dgm:pt modelId="{15576E3D-D813-4095-8163-44C3F364E4CC}" type="pres">
      <dgm:prSet presAssocID="{A8E966EC-2437-4A24-92F0-FE887404B073}" presName="sp" presStyleCnt="0"/>
      <dgm:spPr/>
    </dgm:pt>
    <dgm:pt modelId="{175A8138-0DAF-4553-987E-26240FB69860}" type="pres">
      <dgm:prSet presAssocID="{794D2140-FC2F-4710-8F81-81CFFA730644}" presName="arrowAndChildren" presStyleCnt="0"/>
      <dgm:spPr/>
    </dgm:pt>
    <dgm:pt modelId="{D62CC2A5-F754-40F0-84AE-B5B68E3AC579}" type="pres">
      <dgm:prSet presAssocID="{794D2140-FC2F-4710-8F81-81CFFA730644}" presName="parentTextArrow" presStyleLbl="node1" presStyleIdx="5" presStyleCnt="9" custScaleY="68855"/>
      <dgm:spPr/>
      <dgm:t>
        <a:bodyPr/>
        <a:lstStyle/>
        <a:p>
          <a:endParaRPr lang="ru-RU"/>
        </a:p>
      </dgm:t>
    </dgm:pt>
    <dgm:pt modelId="{EDD3F4DE-6A26-4B6A-8FB2-327809A9C873}" type="pres">
      <dgm:prSet presAssocID="{7CD16E34-AB48-48C4-9545-7E4B2E0F151B}" presName="sp" presStyleCnt="0"/>
      <dgm:spPr/>
    </dgm:pt>
    <dgm:pt modelId="{B0475278-ADEE-4E9B-AB1E-9AE889BAA867}" type="pres">
      <dgm:prSet presAssocID="{7E6C8AAF-31C6-4435-8A95-F0B548BEE4E6}" presName="arrowAndChildren" presStyleCnt="0"/>
      <dgm:spPr/>
    </dgm:pt>
    <dgm:pt modelId="{63FB9A55-81D4-4D01-A529-A8C4D7635831}" type="pres">
      <dgm:prSet presAssocID="{7E6C8AAF-31C6-4435-8A95-F0B548BEE4E6}" presName="parentTextArrow" presStyleLbl="node1" presStyleIdx="6" presStyleCnt="9"/>
      <dgm:spPr/>
      <dgm:t>
        <a:bodyPr/>
        <a:lstStyle/>
        <a:p>
          <a:endParaRPr lang="ru-RU"/>
        </a:p>
      </dgm:t>
    </dgm:pt>
    <dgm:pt modelId="{9CA2C118-00A7-4A11-987C-1D4B441D4695}" type="pres">
      <dgm:prSet presAssocID="{0952A20D-CAEF-42AD-92F0-31B34F106A7B}" presName="sp" presStyleCnt="0"/>
      <dgm:spPr/>
    </dgm:pt>
    <dgm:pt modelId="{C8453142-5C1F-4780-B139-4722E06974D3}" type="pres">
      <dgm:prSet presAssocID="{94215A5A-DE26-4F32-9293-CB8314FE13F7}" presName="arrowAndChildren" presStyleCnt="0"/>
      <dgm:spPr/>
    </dgm:pt>
    <dgm:pt modelId="{DE01C3E6-1838-4732-BDDC-C4F5D0B03D2D}" type="pres">
      <dgm:prSet presAssocID="{94215A5A-DE26-4F32-9293-CB8314FE13F7}" presName="parentTextArrow" presStyleLbl="node1" presStyleIdx="7" presStyleCnt="9"/>
      <dgm:spPr/>
      <dgm:t>
        <a:bodyPr/>
        <a:lstStyle/>
        <a:p>
          <a:endParaRPr lang="ru-RU"/>
        </a:p>
      </dgm:t>
    </dgm:pt>
    <dgm:pt modelId="{5EACF3D3-296A-484C-A1ED-5608605ABD3C}" type="pres">
      <dgm:prSet presAssocID="{705FD1CC-D8E1-4874-BD09-531B3484CD67}" presName="sp" presStyleCnt="0"/>
      <dgm:spPr/>
    </dgm:pt>
    <dgm:pt modelId="{A1A4CC86-CAD8-407C-9D89-AD78FF88C904}" type="pres">
      <dgm:prSet presAssocID="{C707F71C-5EC7-4E22-B2CD-182E45531B51}" presName="arrowAndChildren" presStyleCnt="0"/>
      <dgm:spPr/>
    </dgm:pt>
    <dgm:pt modelId="{AC882333-3839-40EF-AA52-7B0FDF2655D3}" type="pres">
      <dgm:prSet presAssocID="{C707F71C-5EC7-4E22-B2CD-182E45531B51}" presName="parentTextArrow" presStyleLbl="node1" presStyleIdx="8" presStyleCnt="9" custScaleY="91538"/>
      <dgm:spPr/>
      <dgm:t>
        <a:bodyPr/>
        <a:lstStyle/>
        <a:p>
          <a:endParaRPr lang="ru-RU"/>
        </a:p>
      </dgm:t>
    </dgm:pt>
  </dgm:ptLst>
  <dgm:cxnLst>
    <dgm:cxn modelId="{AE9B2D04-7988-4432-AD04-BB54926666E2}" type="presOf" srcId="{AF833B21-1DAE-4CD7-AED7-8CB8DB2C436A}" destId="{84E129A5-E386-4005-B510-ADDBF292B9CA}" srcOrd="0" destOrd="0" presId="urn:microsoft.com/office/officeart/2005/8/layout/process4"/>
    <dgm:cxn modelId="{D95D1CC2-A0B7-49BC-B64E-E7DD044D402F}" type="presOf" srcId="{794D2140-FC2F-4710-8F81-81CFFA730644}" destId="{D62CC2A5-F754-40F0-84AE-B5B68E3AC579}" srcOrd="0" destOrd="0" presId="urn:microsoft.com/office/officeart/2005/8/layout/process4"/>
    <dgm:cxn modelId="{AA5B87F8-7BEA-4036-803E-95B055CB50B9}" srcId="{28B73A6F-64ED-4F85-BEF9-F76898649D3A}" destId="{0AE22659-DCA4-4EB6-A27E-7E19697BAC43}" srcOrd="4" destOrd="0" parTransId="{9949F026-99CC-478B-8C04-3C28863FD4E1}" sibTransId="{73D8688C-0BFA-4E66-A51B-906A0F3564F6}"/>
    <dgm:cxn modelId="{CB2945AE-5458-4F17-9578-5D15AB94C4ED}" srcId="{28B73A6F-64ED-4F85-BEF9-F76898649D3A}" destId="{CEB426A4-1EE0-4002-A000-8BBB86FFFB03}" srcOrd="5" destOrd="0" parTransId="{638586A9-1D5F-4A91-8214-CDD0F7473C2E}" sibTransId="{228C7F5E-4917-4AEC-A14D-98DA88FD625D}"/>
    <dgm:cxn modelId="{C11D9979-10C3-426E-82F7-547FDA81B43F}" type="presOf" srcId="{94215A5A-DE26-4F32-9293-CB8314FE13F7}" destId="{DE01C3E6-1838-4732-BDDC-C4F5D0B03D2D}" srcOrd="0" destOrd="0" presId="urn:microsoft.com/office/officeart/2005/8/layout/process4"/>
    <dgm:cxn modelId="{F72E89B4-07B5-400E-83E4-8AE8DD1A6ECD}" type="presOf" srcId="{465AA674-45DF-47F0-AF05-9FC2405C8079}" destId="{3C680C1E-94B0-4F09-AD93-F26CB67B144F}" srcOrd="0" destOrd="0" presId="urn:microsoft.com/office/officeart/2005/8/layout/process4"/>
    <dgm:cxn modelId="{4BE5F5F1-E7EE-47F4-BB30-A1DB0D7B9412}" srcId="{28B73A6F-64ED-4F85-BEF9-F76898649D3A}" destId="{94215A5A-DE26-4F32-9293-CB8314FE13F7}" srcOrd="1" destOrd="0" parTransId="{01CEF06D-7456-43C3-A097-A5108A2989DC}" sibTransId="{0952A20D-CAEF-42AD-92F0-31B34F106A7B}"/>
    <dgm:cxn modelId="{FF2FCAF7-16E8-47C1-BF85-BCD66870C7BD}" srcId="{28B73A6F-64ED-4F85-BEF9-F76898649D3A}" destId="{74C192A1-42F7-4E00-AA63-B5BCA4C19F5B}" srcOrd="7" destOrd="0" parTransId="{3CFC76B5-673A-4D1E-8F81-F5C154357904}" sibTransId="{C5208569-4A2B-425E-BC90-36E9A5F37FB4}"/>
    <dgm:cxn modelId="{FE460ED5-DFF5-465A-B263-FF0146E5933A}" type="presOf" srcId="{7E6C8AAF-31C6-4435-8A95-F0B548BEE4E6}" destId="{63FB9A55-81D4-4D01-A529-A8C4D7635831}" srcOrd="0" destOrd="0" presId="urn:microsoft.com/office/officeart/2005/8/layout/process4"/>
    <dgm:cxn modelId="{5ECAE5B1-1379-4624-885B-82A488C787AD}" srcId="{28B73A6F-64ED-4F85-BEF9-F76898649D3A}" destId="{794D2140-FC2F-4710-8F81-81CFFA730644}" srcOrd="3" destOrd="0" parTransId="{748BB49D-A769-46CF-AF53-AB9F1C9278FE}" sibTransId="{A8E966EC-2437-4A24-92F0-FE887404B073}"/>
    <dgm:cxn modelId="{9BC0056A-99AA-4B86-AEB8-9E8EBC76F4B1}" type="presOf" srcId="{C707F71C-5EC7-4E22-B2CD-182E45531B51}" destId="{AC882333-3839-40EF-AA52-7B0FDF2655D3}" srcOrd="0" destOrd="0" presId="urn:microsoft.com/office/officeart/2005/8/layout/process4"/>
    <dgm:cxn modelId="{569CBDDF-B216-4173-BA6D-5D7D985332CF}" type="presOf" srcId="{CEB426A4-1EE0-4002-A000-8BBB86FFFB03}" destId="{024A0F72-A5FE-4AAC-A07A-826153BBBE23}" srcOrd="0" destOrd="0" presId="urn:microsoft.com/office/officeart/2005/8/layout/process4"/>
    <dgm:cxn modelId="{79A39D91-43D5-47FA-9952-F493A33E6C8E}" srcId="{28B73A6F-64ED-4F85-BEF9-F76898649D3A}" destId="{465AA674-45DF-47F0-AF05-9FC2405C8079}" srcOrd="8" destOrd="0" parTransId="{01388C26-0FB9-436B-B875-FF83D24D559B}" sibTransId="{A78830A1-0544-42C8-814B-083D4514B109}"/>
    <dgm:cxn modelId="{818BC83E-52C0-448B-94A8-0FE86C47B564}" type="presOf" srcId="{0AE22659-DCA4-4EB6-A27E-7E19697BAC43}" destId="{A5F664EA-4BEB-4BD3-ACBF-98563B9016B3}" srcOrd="0" destOrd="0" presId="urn:microsoft.com/office/officeart/2005/8/layout/process4"/>
    <dgm:cxn modelId="{D5DE5CBF-33D4-47E3-A94A-EB8081508D66}" srcId="{28B73A6F-64ED-4F85-BEF9-F76898649D3A}" destId="{AF833B21-1DAE-4CD7-AED7-8CB8DB2C436A}" srcOrd="6" destOrd="0" parTransId="{B1174487-36AA-4DAA-BE6F-AD4383ACE3DB}" sibTransId="{9B30974C-65E0-425F-9B9A-2AB0F846EBEB}"/>
    <dgm:cxn modelId="{A0183E19-F436-4085-A784-2F51CA66E018}" type="presOf" srcId="{28B73A6F-64ED-4F85-BEF9-F76898649D3A}" destId="{7DF2DD08-9EE1-47EF-B57E-E7223F001FED}" srcOrd="0" destOrd="0" presId="urn:microsoft.com/office/officeart/2005/8/layout/process4"/>
    <dgm:cxn modelId="{4A2F67AA-CD4A-4B34-A155-0935317ED8E5}" srcId="{28B73A6F-64ED-4F85-BEF9-F76898649D3A}" destId="{C707F71C-5EC7-4E22-B2CD-182E45531B51}" srcOrd="0" destOrd="0" parTransId="{E37C316D-2BB5-40BC-8D01-F58C2B0DF0D6}" sibTransId="{705FD1CC-D8E1-4874-BD09-531B3484CD67}"/>
    <dgm:cxn modelId="{782369F7-3154-40DA-960B-AF034C06BA2D}" type="presOf" srcId="{74C192A1-42F7-4E00-AA63-B5BCA4C19F5B}" destId="{EE607EE2-3242-4724-95E7-007777D20FB4}" srcOrd="0" destOrd="0" presId="urn:microsoft.com/office/officeart/2005/8/layout/process4"/>
    <dgm:cxn modelId="{9F26720F-107F-4FC4-AC63-BA18D2EF0669}" srcId="{28B73A6F-64ED-4F85-BEF9-F76898649D3A}" destId="{7E6C8AAF-31C6-4435-8A95-F0B548BEE4E6}" srcOrd="2" destOrd="0" parTransId="{F0A3530E-38D1-4B77-BB9A-E8096D3C57D5}" sibTransId="{7CD16E34-AB48-48C4-9545-7E4B2E0F151B}"/>
    <dgm:cxn modelId="{2D677FA4-C9B6-4052-B054-F46D4F2BBD6B}" type="presParOf" srcId="{7DF2DD08-9EE1-47EF-B57E-E7223F001FED}" destId="{770A894C-2357-4169-B2D8-4347E9266CF7}" srcOrd="0" destOrd="0" presId="urn:microsoft.com/office/officeart/2005/8/layout/process4"/>
    <dgm:cxn modelId="{9ED83D8F-D5F6-4A4E-9D3D-4D6F7EBBA3DD}" type="presParOf" srcId="{770A894C-2357-4169-B2D8-4347E9266CF7}" destId="{3C680C1E-94B0-4F09-AD93-F26CB67B144F}" srcOrd="0" destOrd="0" presId="urn:microsoft.com/office/officeart/2005/8/layout/process4"/>
    <dgm:cxn modelId="{842F4307-3BEC-437B-A30B-D37C5778C830}" type="presParOf" srcId="{7DF2DD08-9EE1-47EF-B57E-E7223F001FED}" destId="{A3CAD669-8717-4D7F-A178-7C4098858B27}" srcOrd="1" destOrd="0" presId="urn:microsoft.com/office/officeart/2005/8/layout/process4"/>
    <dgm:cxn modelId="{7B84F22A-2A76-4F92-A966-8181AEE580FE}" type="presParOf" srcId="{7DF2DD08-9EE1-47EF-B57E-E7223F001FED}" destId="{C0E27FF0-293C-4F42-9E4E-A90D13ED2A69}" srcOrd="2" destOrd="0" presId="urn:microsoft.com/office/officeart/2005/8/layout/process4"/>
    <dgm:cxn modelId="{5FBBD6E6-E9DB-4293-BACA-7C3A21AB531A}" type="presParOf" srcId="{C0E27FF0-293C-4F42-9E4E-A90D13ED2A69}" destId="{EE607EE2-3242-4724-95E7-007777D20FB4}" srcOrd="0" destOrd="0" presId="urn:microsoft.com/office/officeart/2005/8/layout/process4"/>
    <dgm:cxn modelId="{77AF03A8-8980-4D7D-B525-6FF139E20ECD}" type="presParOf" srcId="{7DF2DD08-9EE1-47EF-B57E-E7223F001FED}" destId="{FB53576C-C120-4762-9C7E-3FED7E4749AA}" srcOrd="3" destOrd="0" presId="urn:microsoft.com/office/officeart/2005/8/layout/process4"/>
    <dgm:cxn modelId="{1C86288D-4BE4-4A31-93D7-64F36E69BB01}" type="presParOf" srcId="{7DF2DD08-9EE1-47EF-B57E-E7223F001FED}" destId="{BEF0B6A1-2646-4486-A126-BB6DA5BF6CD5}" srcOrd="4" destOrd="0" presId="urn:microsoft.com/office/officeart/2005/8/layout/process4"/>
    <dgm:cxn modelId="{BF7D687E-7B4A-4C40-9EEA-EBDEC73C34BD}" type="presParOf" srcId="{BEF0B6A1-2646-4486-A126-BB6DA5BF6CD5}" destId="{84E129A5-E386-4005-B510-ADDBF292B9CA}" srcOrd="0" destOrd="0" presId="urn:microsoft.com/office/officeart/2005/8/layout/process4"/>
    <dgm:cxn modelId="{75A9EBC2-8321-4F46-B92B-7148523CB258}" type="presParOf" srcId="{7DF2DD08-9EE1-47EF-B57E-E7223F001FED}" destId="{813359BB-3B6A-43CE-BABC-1F0A4DD9513C}" srcOrd="5" destOrd="0" presId="urn:microsoft.com/office/officeart/2005/8/layout/process4"/>
    <dgm:cxn modelId="{4A59A4C3-3AFF-4FE8-80BD-2185D2D21236}" type="presParOf" srcId="{7DF2DD08-9EE1-47EF-B57E-E7223F001FED}" destId="{3EE8860E-95AF-438B-ADFF-0F9E326BF6EC}" srcOrd="6" destOrd="0" presId="urn:microsoft.com/office/officeart/2005/8/layout/process4"/>
    <dgm:cxn modelId="{8B83AAE1-C8D3-4A74-BB7A-C18D9578A795}" type="presParOf" srcId="{3EE8860E-95AF-438B-ADFF-0F9E326BF6EC}" destId="{024A0F72-A5FE-4AAC-A07A-826153BBBE23}" srcOrd="0" destOrd="0" presId="urn:microsoft.com/office/officeart/2005/8/layout/process4"/>
    <dgm:cxn modelId="{F48498BE-7A5B-45F4-962A-E541E1C1E231}" type="presParOf" srcId="{7DF2DD08-9EE1-47EF-B57E-E7223F001FED}" destId="{F217F7B8-939A-41C1-A3B2-CD552FF9D058}" srcOrd="7" destOrd="0" presId="urn:microsoft.com/office/officeart/2005/8/layout/process4"/>
    <dgm:cxn modelId="{20D32E43-8208-4A5B-9F97-649FB84451DC}" type="presParOf" srcId="{7DF2DD08-9EE1-47EF-B57E-E7223F001FED}" destId="{EE470B61-9059-4FF3-A7BD-41825365FA21}" srcOrd="8" destOrd="0" presId="urn:microsoft.com/office/officeart/2005/8/layout/process4"/>
    <dgm:cxn modelId="{005433E1-4C25-4A90-B4A9-5F721C3DD9C5}" type="presParOf" srcId="{EE470B61-9059-4FF3-A7BD-41825365FA21}" destId="{A5F664EA-4BEB-4BD3-ACBF-98563B9016B3}" srcOrd="0" destOrd="0" presId="urn:microsoft.com/office/officeart/2005/8/layout/process4"/>
    <dgm:cxn modelId="{C47594DB-77A9-4DB9-87F5-E88889210EFC}" type="presParOf" srcId="{7DF2DD08-9EE1-47EF-B57E-E7223F001FED}" destId="{15576E3D-D813-4095-8163-44C3F364E4CC}" srcOrd="9" destOrd="0" presId="urn:microsoft.com/office/officeart/2005/8/layout/process4"/>
    <dgm:cxn modelId="{9068674A-D9BB-42C5-BCFD-9671B2B0F98F}" type="presParOf" srcId="{7DF2DD08-9EE1-47EF-B57E-E7223F001FED}" destId="{175A8138-0DAF-4553-987E-26240FB69860}" srcOrd="10" destOrd="0" presId="urn:microsoft.com/office/officeart/2005/8/layout/process4"/>
    <dgm:cxn modelId="{4595A607-89A0-4FEE-B06A-BC04A87AD3A1}" type="presParOf" srcId="{175A8138-0DAF-4553-987E-26240FB69860}" destId="{D62CC2A5-F754-40F0-84AE-B5B68E3AC579}" srcOrd="0" destOrd="0" presId="urn:microsoft.com/office/officeart/2005/8/layout/process4"/>
    <dgm:cxn modelId="{C5698793-24AE-4EC2-923B-3688D1199DFE}" type="presParOf" srcId="{7DF2DD08-9EE1-47EF-B57E-E7223F001FED}" destId="{EDD3F4DE-6A26-4B6A-8FB2-327809A9C873}" srcOrd="11" destOrd="0" presId="urn:microsoft.com/office/officeart/2005/8/layout/process4"/>
    <dgm:cxn modelId="{1BC72ECB-45B9-4D6D-BD00-D8EA31FC8DCF}" type="presParOf" srcId="{7DF2DD08-9EE1-47EF-B57E-E7223F001FED}" destId="{B0475278-ADEE-4E9B-AB1E-9AE889BAA867}" srcOrd="12" destOrd="0" presId="urn:microsoft.com/office/officeart/2005/8/layout/process4"/>
    <dgm:cxn modelId="{6E5D127E-02D8-4EFE-B829-DF21184B5F97}" type="presParOf" srcId="{B0475278-ADEE-4E9B-AB1E-9AE889BAA867}" destId="{63FB9A55-81D4-4D01-A529-A8C4D7635831}" srcOrd="0" destOrd="0" presId="urn:microsoft.com/office/officeart/2005/8/layout/process4"/>
    <dgm:cxn modelId="{AC124D5B-3CF7-4247-AB71-5F5BD2FF578F}" type="presParOf" srcId="{7DF2DD08-9EE1-47EF-B57E-E7223F001FED}" destId="{9CA2C118-00A7-4A11-987C-1D4B441D4695}" srcOrd="13" destOrd="0" presId="urn:microsoft.com/office/officeart/2005/8/layout/process4"/>
    <dgm:cxn modelId="{0FA4E9C4-E735-4FF2-8D94-1AA55E622B3D}" type="presParOf" srcId="{7DF2DD08-9EE1-47EF-B57E-E7223F001FED}" destId="{C8453142-5C1F-4780-B139-4722E06974D3}" srcOrd="14" destOrd="0" presId="urn:microsoft.com/office/officeart/2005/8/layout/process4"/>
    <dgm:cxn modelId="{18251077-4C23-4171-B746-658E25AFBD29}" type="presParOf" srcId="{C8453142-5C1F-4780-B139-4722E06974D3}" destId="{DE01C3E6-1838-4732-BDDC-C4F5D0B03D2D}" srcOrd="0" destOrd="0" presId="urn:microsoft.com/office/officeart/2005/8/layout/process4"/>
    <dgm:cxn modelId="{248DC4DE-AD71-4969-8270-39C5655597FB}" type="presParOf" srcId="{7DF2DD08-9EE1-47EF-B57E-E7223F001FED}" destId="{5EACF3D3-296A-484C-A1ED-5608605ABD3C}" srcOrd="15" destOrd="0" presId="urn:microsoft.com/office/officeart/2005/8/layout/process4"/>
    <dgm:cxn modelId="{30E32526-D05C-4185-A93D-6B881AB176E9}" type="presParOf" srcId="{7DF2DD08-9EE1-47EF-B57E-E7223F001FED}" destId="{A1A4CC86-CAD8-407C-9D89-AD78FF88C904}" srcOrd="16" destOrd="0" presId="urn:microsoft.com/office/officeart/2005/8/layout/process4"/>
    <dgm:cxn modelId="{6C1CC300-AD6F-4FC2-80CB-4D10D020403A}" type="presParOf" srcId="{A1A4CC86-CAD8-407C-9D89-AD78FF88C904}" destId="{AC882333-3839-40EF-AA52-7B0FDF2655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7D438E-6E11-41A9-8B88-845A993DCFB0}" type="doc">
      <dgm:prSet loTypeId="urn:microsoft.com/office/officeart/2005/8/layout/pyramid3" loCatId="pyramid" qsTypeId="urn:microsoft.com/office/officeart/2005/8/quickstyle/simple2" qsCatId="simple" csTypeId="urn:microsoft.com/office/officeart/2005/8/colors/colorful1#1" csCatId="colorful" phldr="1"/>
      <dgm:spPr/>
    </dgm:pt>
    <dgm:pt modelId="{A34BE880-02CA-4ACD-8A22-629F3E0458A1}">
      <dgm:prSet phldrT="[Текст]" custT="1"/>
      <dgm:spPr/>
      <dgm:t>
        <a:bodyPr/>
        <a:lstStyle/>
        <a:p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Формирование </a:t>
          </a:r>
          <a:r>
            <a:rPr lang="ru-RU" sz="2400" b="0" cap="none" spc="0" dirty="0" err="1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социокультурной</a:t>
          </a:r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  образовательной среды дошкольного детства в ДОУ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1AA8C67-6FCF-48C8-9FD5-DC342BAEED52}" type="parTrans" cxnId="{AA420961-C4B4-40DE-85FC-C39554EBC4C4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4FFCB57B-9053-47B8-8EEF-39986BEE3922}" type="sibTrans" cxnId="{AA420961-C4B4-40DE-85FC-C39554EBC4C4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A87BFB3E-8C65-4CF6-80F9-13AAA80AC250}">
      <dgm:prSet phldrT="[Текст]" custT="1"/>
      <dgm:spPr/>
      <dgm:t>
        <a:bodyPr/>
        <a:lstStyle/>
        <a:p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Комплексные решения для обеспечения образовательной деятельности  образовательной организации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289630A-507D-42B8-9832-0CAD680D675C}" type="parTrans" cxnId="{540D1FCC-E628-4FDF-9CEC-8C644CE8C57E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28F847D9-CD3C-4A7B-AEDA-64DE566A0CF6}" type="sibTrans" cxnId="{540D1FCC-E628-4FDF-9CEC-8C644CE8C57E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1B5F09B2-4248-4C16-9C01-E7A3E92DC439}">
      <dgm:prSet phldrT="[Текст]" custT="1"/>
      <dgm:spPr/>
      <dgm:t>
        <a:bodyPr/>
        <a:lstStyle/>
        <a:p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Печатная продукция, электронные ресурсы, товары , сервисы и услуги для реализации требований ФГОС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1C3C1A2-FF87-4672-942D-DDA6DBD6332D}" type="parTrans" cxnId="{ED5A9BD3-BE1E-4983-8531-F79C7D4EF096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3CF0733D-8FBC-4BCC-9EFC-864A51AB1277}" type="sibTrans" cxnId="{ED5A9BD3-BE1E-4983-8531-F79C7D4EF096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8CF41A18-9574-4239-BF9A-D1B91CD90015}">
      <dgm:prSet phldrT="[Текст]" custT="1"/>
      <dgm:spPr/>
      <dgm:t>
        <a:bodyPr/>
        <a:lstStyle/>
        <a:p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Нормативная , </a:t>
          </a:r>
        </a:p>
        <a:p>
          <a:r>
            <a:rPr lang="ru-RU" sz="2400" b="0" cap="none" spc="0" dirty="0" err="1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учебно</a:t>
          </a:r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- методическая </a:t>
          </a:r>
        </a:p>
        <a:p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литература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754B1EC-8A5E-4116-9D70-33C839EF84E0}" type="parTrans" cxnId="{CAC7804A-C4FC-4980-B204-215C9FC6FCA2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4DE68AA5-13C5-4ADE-A442-79E8ACC3726B}" type="sibTrans" cxnId="{CAC7804A-C4FC-4980-B204-215C9FC6FCA2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80CB8FF8-0DF7-4FFB-AFCA-51A802D34292}" type="pres">
      <dgm:prSet presAssocID="{D07D438E-6E11-41A9-8B88-845A993DCFB0}" presName="Name0" presStyleCnt="0">
        <dgm:presLayoutVars>
          <dgm:dir/>
          <dgm:animLvl val="lvl"/>
          <dgm:resizeHandles val="exact"/>
        </dgm:presLayoutVars>
      </dgm:prSet>
      <dgm:spPr/>
    </dgm:pt>
    <dgm:pt modelId="{60D92276-E1C0-4F47-88AB-F1D575727E4B}" type="pres">
      <dgm:prSet presAssocID="{A34BE880-02CA-4ACD-8A22-629F3E0458A1}" presName="Name8" presStyleCnt="0"/>
      <dgm:spPr/>
    </dgm:pt>
    <dgm:pt modelId="{D9B86EF2-C2A5-4534-B9A6-14F501678F44}" type="pres">
      <dgm:prSet presAssocID="{A34BE880-02CA-4ACD-8A22-629F3E0458A1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DAB89-B37F-423C-BFBB-CDA12CD848BA}" type="pres">
      <dgm:prSet presAssocID="{A34BE880-02CA-4ACD-8A22-629F3E0458A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969A2-95D2-41FF-930E-338B3CEA5C23}" type="pres">
      <dgm:prSet presAssocID="{A87BFB3E-8C65-4CF6-80F9-13AAA80AC250}" presName="Name8" presStyleCnt="0"/>
      <dgm:spPr/>
    </dgm:pt>
    <dgm:pt modelId="{BB3D7AB6-A3B8-4881-8444-9FA329ED8B6B}" type="pres">
      <dgm:prSet presAssocID="{A87BFB3E-8C65-4CF6-80F9-13AAA80AC250}" presName="level" presStyleLbl="node1" presStyleIdx="1" presStyleCnt="4" custScaleX="1251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289CB-0330-4CD5-80E4-6E2960505FD3}" type="pres">
      <dgm:prSet presAssocID="{A87BFB3E-8C65-4CF6-80F9-13AAA80AC2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50853-E458-4588-B735-124C02B511EA}" type="pres">
      <dgm:prSet presAssocID="{1B5F09B2-4248-4C16-9C01-E7A3E92DC439}" presName="Name8" presStyleCnt="0"/>
      <dgm:spPr/>
    </dgm:pt>
    <dgm:pt modelId="{E69452E4-A65E-49C7-8A7F-9A4C3E7E9644}" type="pres">
      <dgm:prSet presAssocID="{1B5F09B2-4248-4C16-9C01-E7A3E92DC439}" presName="level" presStyleLbl="node1" presStyleIdx="2" presStyleCnt="4" custScaleX="1543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B0A10-4E04-4108-A4A1-4BAC2A1E20C8}" type="pres">
      <dgm:prSet presAssocID="{1B5F09B2-4248-4C16-9C01-E7A3E92DC4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7887E-B7D8-4350-8A06-C1836DD7EA7E}" type="pres">
      <dgm:prSet presAssocID="{8CF41A18-9574-4239-BF9A-D1B91CD90015}" presName="Name8" presStyleCnt="0"/>
      <dgm:spPr/>
    </dgm:pt>
    <dgm:pt modelId="{AC48D6DB-3652-4A42-8117-7A677742B88D}" type="pres">
      <dgm:prSet presAssocID="{8CF41A18-9574-4239-BF9A-D1B91CD90015}" presName="level" presStyleLbl="node1" presStyleIdx="3" presStyleCnt="4" custScaleX="2618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589A9-95AF-49A9-8690-229FBCE0D090}" type="pres">
      <dgm:prSet presAssocID="{8CF41A18-9574-4239-BF9A-D1B91CD900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6AF4C-E0A7-4E82-BB8C-2CD1794A789F}" type="presOf" srcId="{A34BE880-02CA-4ACD-8A22-629F3E0458A1}" destId="{38EDAB89-B37F-423C-BFBB-CDA12CD848BA}" srcOrd="1" destOrd="0" presId="urn:microsoft.com/office/officeart/2005/8/layout/pyramid3"/>
    <dgm:cxn modelId="{79D13CC1-CB6F-42A9-A2F0-7DEBEE7B6CE1}" type="presOf" srcId="{8CF41A18-9574-4239-BF9A-D1B91CD90015}" destId="{AC48D6DB-3652-4A42-8117-7A677742B88D}" srcOrd="0" destOrd="0" presId="urn:microsoft.com/office/officeart/2005/8/layout/pyramid3"/>
    <dgm:cxn modelId="{D9F43CBC-C640-42C1-ACBD-4F4BB0F7361F}" type="presOf" srcId="{8CF41A18-9574-4239-BF9A-D1B91CD90015}" destId="{3D3589A9-95AF-49A9-8690-229FBCE0D090}" srcOrd="1" destOrd="0" presId="urn:microsoft.com/office/officeart/2005/8/layout/pyramid3"/>
    <dgm:cxn modelId="{92E974B5-80F7-4C88-A4D0-57A5EAC1A4E6}" type="presOf" srcId="{1B5F09B2-4248-4C16-9C01-E7A3E92DC439}" destId="{866B0A10-4E04-4108-A4A1-4BAC2A1E20C8}" srcOrd="1" destOrd="0" presId="urn:microsoft.com/office/officeart/2005/8/layout/pyramid3"/>
    <dgm:cxn modelId="{6240A8F4-75F0-4BED-B684-AE195727067B}" type="presOf" srcId="{A34BE880-02CA-4ACD-8A22-629F3E0458A1}" destId="{D9B86EF2-C2A5-4534-B9A6-14F501678F44}" srcOrd="0" destOrd="0" presId="urn:microsoft.com/office/officeart/2005/8/layout/pyramid3"/>
    <dgm:cxn modelId="{540D1FCC-E628-4FDF-9CEC-8C644CE8C57E}" srcId="{D07D438E-6E11-41A9-8B88-845A993DCFB0}" destId="{A87BFB3E-8C65-4CF6-80F9-13AAA80AC250}" srcOrd="1" destOrd="0" parTransId="{A289630A-507D-42B8-9832-0CAD680D675C}" sibTransId="{28F847D9-CD3C-4A7B-AEDA-64DE566A0CF6}"/>
    <dgm:cxn modelId="{807A6C6A-14E0-4DE3-AC65-6B7DA1D7F55B}" type="presOf" srcId="{A87BFB3E-8C65-4CF6-80F9-13AAA80AC250}" destId="{BB3D7AB6-A3B8-4881-8444-9FA329ED8B6B}" srcOrd="0" destOrd="0" presId="urn:microsoft.com/office/officeart/2005/8/layout/pyramid3"/>
    <dgm:cxn modelId="{AA420961-C4B4-40DE-85FC-C39554EBC4C4}" srcId="{D07D438E-6E11-41A9-8B88-845A993DCFB0}" destId="{A34BE880-02CA-4ACD-8A22-629F3E0458A1}" srcOrd="0" destOrd="0" parTransId="{61AA8C67-6FCF-48C8-9FD5-DC342BAEED52}" sibTransId="{4FFCB57B-9053-47B8-8EEF-39986BEE3922}"/>
    <dgm:cxn modelId="{BBB369DC-3736-43D0-A808-9B207F1A5E7A}" type="presOf" srcId="{1B5F09B2-4248-4C16-9C01-E7A3E92DC439}" destId="{E69452E4-A65E-49C7-8A7F-9A4C3E7E9644}" srcOrd="0" destOrd="0" presId="urn:microsoft.com/office/officeart/2005/8/layout/pyramid3"/>
    <dgm:cxn modelId="{ED5A9BD3-BE1E-4983-8531-F79C7D4EF096}" srcId="{D07D438E-6E11-41A9-8B88-845A993DCFB0}" destId="{1B5F09B2-4248-4C16-9C01-E7A3E92DC439}" srcOrd="2" destOrd="0" parTransId="{A1C3C1A2-FF87-4672-942D-DDA6DBD6332D}" sibTransId="{3CF0733D-8FBC-4BCC-9EFC-864A51AB1277}"/>
    <dgm:cxn modelId="{64B81F7C-DF6F-4CDB-8AC5-C80B45E000F0}" type="presOf" srcId="{A87BFB3E-8C65-4CF6-80F9-13AAA80AC250}" destId="{AAB289CB-0330-4CD5-80E4-6E2960505FD3}" srcOrd="1" destOrd="0" presId="urn:microsoft.com/office/officeart/2005/8/layout/pyramid3"/>
    <dgm:cxn modelId="{2374C81E-87E8-41EB-9416-1A38464394B8}" type="presOf" srcId="{D07D438E-6E11-41A9-8B88-845A993DCFB0}" destId="{80CB8FF8-0DF7-4FFB-AFCA-51A802D34292}" srcOrd="0" destOrd="0" presId="urn:microsoft.com/office/officeart/2005/8/layout/pyramid3"/>
    <dgm:cxn modelId="{CAC7804A-C4FC-4980-B204-215C9FC6FCA2}" srcId="{D07D438E-6E11-41A9-8B88-845A993DCFB0}" destId="{8CF41A18-9574-4239-BF9A-D1B91CD90015}" srcOrd="3" destOrd="0" parTransId="{7754B1EC-8A5E-4116-9D70-33C839EF84E0}" sibTransId="{4DE68AA5-13C5-4ADE-A442-79E8ACC3726B}"/>
    <dgm:cxn modelId="{D62EF0E8-3778-44CA-A2D1-AA1D021A9ADC}" type="presParOf" srcId="{80CB8FF8-0DF7-4FFB-AFCA-51A802D34292}" destId="{60D92276-E1C0-4F47-88AB-F1D575727E4B}" srcOrd="0" destOrd="0" presId="urn:microsoft.com/office/officeart/2005/8/layout/pyramid3"/>
    <dgm:cxn modelId="{68A78F44-F112-479B-9144-00E314B1B9FC}" type="presParOf" srcId="{60D92276-E1C0-4F47-88AB-F1D575727E4B}" destId="{D9B86EF2-C2A5-4534-B9A6-14F501678F44}" srcOrd="0" destOrd="0" presId="urn:microsoft.com/office/officeart/2005/8/layout/pyramid3"/>
    <dgm:cxn modelId="{83ED2D4C-F43E-450D-BD4F-1065B6F409E9}" type="presParOf" srcId="{60D92276-E1C0-4F47-88AB-F1D575727E4B}" destId="{38EDAB89-B37F-423C-BFBB-CDA12CD848BA}" srcOrd="1" destOrd="0" presId="urn:microsoft.com/office/officeart/2005/8/layout/pyramid3"/>
    <dgm:cxn modelId="{80C4CFBF-211A-4FF4-8C4C-FEF705E99DA7}" type="presParOf" srcId="{80CB8FF8-0DF7-4FFB-AFCA-51A802D34292}" destId="{F50969A2-95D2-41FF-930E-338B3CEA5C23}" srcOrd="1" destOrd="0" presId="urn:microsoft.com/office/officeart/2005/8/layout/pyramid3"/>
    <dgm:cxn modelId="{D3B0E175-8EAF-48E2-88B3-0628D928A0F5}" type="presParOf" srcId="{F50969A2-95D2-41FF-930E-338B3CEA5C23}" destId="{BB3D7AB6-A3B8-4881-8444-9FA329ED8B6B}" srcOrd="0" destOrd="0" presId="urn:microsoft.com/office/officeart/2005/8/layout/pyramid3"/>
    <dgm:cxn modelId="{211E1234-5DC7-4AB5-B426-E8E5EE60B0D3}" type="presParOf" srcId="{F50969A2-95D2-41FF-930E-338B3CEA5C23}" destId="{AAB289CB-0330-4CD5-80E4-6E2960505FD3}" srcOrd="1" destOrd="0" presId="urn:microsoft.com/office/officeart/2005/8/layout/pyramid3"/>
    <dgm:cxn modelId="{7BDDA6D2-A5E1-463E-9C78-9C96C986ECEB}" type="presParOf" srcId="{80CB8FF8-0DF7-4FFB-AFCA-51A802D34292}" destId="{CB650853-E458-4588-B735-124C02B511EA}" srcOrd="2" destOrd="0" presId="urn:microsoft.com/office/officeart/2005/8/layout/pyramid3"/>
    <dgm:cxn modelId="{00CB6323-92E2-4374-906A-1B0E3C63F3F1}" type="presParOf" srcId="{CB650853-E458-4588-B735-124C02B511EA}" destId="{E69452E4-A65E-49C7-8A7F-9A4C3E7E9644}" srcOrd="0" destOrd="0" presId="urn:microsoft.com/office/officeart/2005/8/layout/pyramid3"/>
    <dgm:cxn modelId="{E83E4992-9167-4EB9-AB6F-DF1E1397B504}" type="presParOf" srcId="{CB650853-E458-4588-B735-124C02B511EA}" destId="{866B0A10-4E04-4108-A4A1-4BAC2A1E20C8}" srcOrd="1" destOrd="0" presId="urn:microsoft.com/office/officeart/2005/8/layout/pyramid3"/>
    <dgm:cxn modelId="{7DEC00A7-BB04-427D-9903-7E5A6E37F5F6}" type="presParOf" srcId="{80CB8FF8-0DF7-4FFB-AFCA-51A802D34292}" destId="{27C7887E-B7D8-4350-8A06-C1836DD7EA7E}" srcOrd="3" destOrd="0" presId="urn:microsoft.com/office/officeart/2005/8/layout/pyramid3"/>
    <dgm:cxn modelId="{E60E45C5-36DB-4DE7-B512-B8A768E8A56B}" type="presParOf" srcId="{27C7887E-B7D8-4350-8A06-C1836DD7EA7E}" destId="{AC48D6DB-3652-4A42-8117-7A677742B88D}" srcOrd="0" destOrd="0" presId="urn:microsoft.com/office/officeart/2005/8/layout/pyramid3"/>
    <dgm:cxn modelId="{B1BAAD51-5940-4595-A377-C6B2EAC3BA8B}" type="presParOf" srcId="{27C7887E-B7D8-4350-8A06-C1836DD7EA7E}" destId="{3D3589A9-95AF-49A9-8690-229FBCE0D09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B17E95-1344-49CA-87D1-1A24BEA4C338}" type="doc">
      <dgm:prSet loTypeId="urn:microsoft.com/office/officeart/2005/8/layout/process4" loCatId="list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3F4BA0F-8B55-460D-9E9B-5C0790315A0F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rgbClr val="002060"/>
              </a:solidFill>
              <a:effectLst/>
            </a:rPr>
            <a:t>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</a:t>
          </a:r>
          <a:endParaRPr lang="ru-RU" sz="1600" b="1" cap="none" spc="0" dirty="0">
            <a:ln/>
            <a:solidFill>
              <a:srgbClr val="002060"/>
            </a:solidFill>
            <a:effectLst/>
          </a:endParaRPr>
        </a:p>
      </dgm:t>
    </dgm:pt>
    <dgm:pt modelId="{0FAE07F7-A703-48F8-A72A-15330301C107}" type="parTrans" cxnId="{AEF63AC3-B15C-4F43-8B1B-AE4BBDCD1440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43174299-688B-42F8-8A99-96D8C7D38531}" type="sibTrans" cxnId="{AEF63AC3-B15C-4F43-8B1B-AE4BBDCD1440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9748CFA-EE56-464B-962F-0A299C51B59E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rgbClr val="002060"/>
              </a:solidFill>
              <a:effectLst/>
            </a:rPr>
            <a:t>Использование в образовательной деятельности форм и методов работы с детьми, соответствующих их возрастным и индивидуальным особенностям</a:t>
          </a:r>
          <a:endParaRPr lang="ru-RU" sz="1600" b="1" cap="none" spc="0" dirty="0">
            <a:ln/>
            <a:solidFill>
              <a:srgbClr val="002060"/>
            </a:solidFill>
            <a:effectLst/>
          </a:endParaRPr>
        </a:p>
      </dgm:t>
    </dgm:pt>
    <dgm:pt modelId="{D01A54F3-8E87-4ECC-B790-802319C5D125}" type="parTrans" cxnId="{2B5ABF8C-59FA-419D-8439-32B9E419A8C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D5D80641-ACD0-4399-8781-B6E3F330AE1C}" type="sibTrans" cxnId="{2B5ABF8C-59FA-419D-8439-32B9E419A8C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9873F97-A5E5-45A3-BC2F-B18934256678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rgbClr val="002060"/>
              </a:solidFill>
              <a:effectLst/>
            </a:rPr>
            <a:t>Построение образовательной деятельности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</a:t>
          </a:r>
          <a:endParaRPr lang="ru-RU" sz="1600" b="1" cap="none" spc="0" dirty="0">
            <a:ln/>
            <a:solidFill>
              <a:srgbClr val="002060"/>
            </a:solidFill>
            <a:effectLst/>
          </a:endParaRPr>
        </a:p>
      </dgm:t>
    </dgm:pt>
    <dgm:pt modelId="{D8B96F33-3D26-4C41-8E17-B7B6E2A73DFC}" type="parTrans" cxnId="{26A85859-1C96-43C3-A4BA-20D8E5AC165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0A4246F3-7E70-40C9-8D7C-7934D1F4EC92}" type="sibTrans" cxnId="{26A85859-1C96-43C3-A4BA-20D8E5AC165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23D8D72-EBC5-419F-82CA-8B0470E9CE5B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rgbClr val="002060"/>
              </a:solidFill>
              <a:effectLst/>
            </a:rPr>
            <a:t>Поддержка взрослыми положительного, доброжелательного отношения детей друг к другу и взаимодействия детей друг с другом в разных видах деятельности</a:t>
          </a:r>
          <a:endParaRPr lang="ru-RU" sz="1600" b="1" cap="none" spc="0" dirty="0">
            <a:ln/>
            <a:solidFill>
              <a:srgbClr val="002060"/>
            </a:solidFill>
            <a:effectLst/>
          </a:endParaRPr>
        </a:p>
      </dgm:t>
    </dgm:pt>
    <dgm:pt modelId="{ED6E66E1-F94E-4D30-81EB-874EFF30904F}" type="parTrans" cxnId="{79CCC21A-A67E-4CC0-A24E-4382C225568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78E157E0-BEC2-4002-BEBA-10B7DB52CD09}" type="sibTrans" cxnId="{79CCC21A-A67E-4CC0-A24E-4382C225568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6C30D4F9-5683-499B-9347-6798D4EBD43E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rgbClr val="002060"/>
              </a:solidFill>
              <a:effectLst/>
            </a:rPr>
            <a:t>Поддержка инициативы и самостоятельности детей в специфических для них видах деятельности</a:t>
          </a:r>
          <a:endParaRPr lang="ru-RU" sz="1600" b="1" cap="none" spc="0" dirty="0">
            <a:ln/>
            <a:solidFill>
              <a:srgbClr val="002060"/>
            </a:solidFill>
            <a:effectLst/>
          </a:endParaRPr>
        </a:p>
      </dgm:t>
    </dgm:pt>
    <dgm:pt modelId="{2D48B336-941D-4344-89CD-736FB4617186}" type="parTrans" cxnId="{055290DE-7CD8-4DF7-97FC-5106E7B0C5C6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EF0C373F-68AF-4945-B82A-4C73CA0B254B}" type="sibTrans" cxnId="{055290DE-7CD8-4DF7-97FC-5106E7B0C5C6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CDED7278-25E6-4D0E-9FF9-EE16987A7954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rgbClr val="002060"/>
              </a:solidFill>
              <a:effectLst/>
            </a:rPr>
            <a:t>Защита детей от всех форм физического и психического насилия</a:t>
          </a:r>
          <a:endParaRPr lang="ru-RU" sz="1600" b="1" cap="none" spc="0" dirty="0">
            <a:ln/>
            <a:solidFill>
              <a:srgbClr val="002060"/>
            </a:solidFill>
            <a:effectLst/>
          </a:endParaRPr>
        </a:p>
      </dgm:t>
    </dgm:pt>
    <dgm:pt modelId="{43C1607C-2F77-4E72-952E-FE1A55E3842F}" type="parTrans" cxnId="{137975ED-AC65-41A6-8E76-CCF6C905F32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27310F90-2819-4A44-9AB9-1BCA21D4C499}" type="sibTrans" cxnId="{137975ED-AC65-41A6-8E76-CCF6C905F32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2FE9E772-A752-4D75-9ABE-F3AD362F475E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rgbClr val="002060"/>
              </a:solidFill>
              <a:effectLst/>
            </a:rPr>
            <a:t>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</a:r>
          <a:endParaRPr lang="ru-RU" sz="1600" b="1" cap="none" spc="0" dirty="0">
            <a:ln/>
            <a:solidFill>
              <a:srgbClr val="002060"/>
            </a:solidFill>
            <a:effectLst/>
          </a:endParaRPr>
        </a:p>
      </dgm:t>
    </dgm:pt>
    <dgm:pt modelId="{B0E20EDC-3FDC-4058-99FB-FF020742A5A7}" type="parTrans" cxnId="{F2FD8D69-4772-4E9C-BECF-73C945D7011C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72D54F52-7F78-4BA2-B3B9-9770376137BD}" type="sibTrans" cxnId="{F2FD8D69-4772-4E9C-BECF-73C945D7011C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98837041-19B2-4AF7-9FB7-42DDC27E071B}" type="pres">
      <dgm:prSet presAssocID="{05B17E95-1344-49CA-87D1-1A24BEA4C3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2A9EB-A799-4D68-BB9D-06EFFC78FECC}" type="pres">
      <dgm:prSet presAssocID="{2FE9E772-A752-4D75-9ABE-F3AD362F475E}" presName="boxAndChildren" presStyleCnt="0"/>
      <dgm:spPr/>
    </dgm:pt>
    <dgm:pt modelId="{93F6FEED-A707-4094-9B21-57AB804B90FB}" type="pres">
      <dgm:prSet presAssocID="{2FE9E772-A752-4D75-9ABE-F3AD362F475E}" presName="parentTextBox" presStyleLbl="node1" presStyleIdx="0" presStyleCnt="7"/>
      <dgm:spPr/>
      <dgm:t>
        <a:bodyPr/>
        <a:lstStyle/>
        <a:p>
          <a:endParaRPr lang="ru-RU"/>
        </a:p>
      </dgm:t>
    </dgm:pt>
    <dgm:pt modelId="{2B4BB750-FB3F-446C-B87E-E2B0967A652A}" type="pres">
      <dgm:prSet presAssocID="{27310F90-2819-4A44-9AB9-1BCA21D4C499}" presName="sp" presStyleCnt="0"/>
      <dgm:spPr/>
    </dgm:pt>
    <dgm:pt modelId="{2FB28438-13AB-42BA-A054-5014375B2923}" type="pres">
      <dgm:prSet presAssocID="{CDED7278-25E6-4D0E-9FF9-EE16987A7954}" presName="arrowAndChildren" presStyleCnt="0"/>
      <dgm:spPr/>
    </dgm:pt>
    <dgm:pt modelId="{FF1B4B2D-3882-4AA0-B872-A0AA6ACD7AEC}" type="pres">
      <dgm:prSet presAssocID="{CDED7278-25E6-4D0E-9FF9-EE16987A7954}" presName="parentTextArrow" presStyleLbl="node1" presStyleIdx="1" presStyleCnt="7" custLinFactNeighborY="-314"/>
      <dgm:spPr/>
      <dgm:t>
        <a:bodyPr/>
        <a:lstStyle/>
        <a:p>
          <a:endParaRPr lang="ru-RU"/>
        </a:p>
      </dgm:t>
    </dgm:pt>
    <dgm:pt modelId="{27F3AFE4-4942-44A9-80AE-D9C0CF9AB717}" type="pres">
      <dgm:prSet presAssocID="{EF0C373F-68AF-4945-B82A-4C73CA0B254B}" presName="sp" presStyleCnt="0"/>
      <dgm:spPr/>
    </dgm:pt>
    <dgm:pt modelId="{0888B775-9E27-4B73-858A-C02554272DC4}" type="pres">
      <dgm:prSet presAssocID="{6C30D4F9-5683-499B-9347-6798D4EBD43E}" presName="arrowAndChildren" presStyleCnt="0"/>
      <dgm:spPr/>
    </dgm:pt>
    <dgm:pt modelId="{9F41A9B5-6E26-4D8D-9BF1-D7ED208EE470}" type="pres">
      <dgm:prSet presAssocID="{6C30D4F9-5683-499B-9347-6798D4EBD43E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0E453A9F-6C86-4263-88D8-CAB5EDFE2FAB}" type="pres">
      <dgm:prSet presAssocID="{78E157E0-BEC2-4002-BEBA-10B7DB52CD09}" presName="sp" presStyleCnt="0"/>
      <dgm:spPr/>
    </dgm:pt>
    <dgm:pt modelId="{2F9EF24F-6415-4C33-B123-719DA46882BA}" type="pres">
      <dgm:prSet presAssocID="{F23D8D72-EBC5-419F-82CA-8B0470E9CE5B}" presName="arrowAndChildren" presStyleCnt="0"/>
      <dgm:spPr/>
    </dgm:pt>
    <dgm:pt modelId="{9716B56D-3A18-4E3C-A52D-DE57D5A02206}" type="pres">
      <dgm:prSet presAssocID="{F23D8D72-EBC5-419F-82CA-8B0470E9CE5B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2A523F19-81FD-4DF7-8671-910FF5BA752A}" type="pres">
      <dgm:prSet presAssocID="{0A4246F3-7E70-40C9-8D7C-7934D1F4EC92}" presName="sp" presStyleCnt="0"/>
      <dgm:spPr/>
    </dgm:pt>
    <dgm:pt modelId="{4EA4AEA9-67EB-4B54-9096-74F5A0A7DE44}" type="pres">
      <dgm:prSet presAssocID="{F9873F97-A5E5-45A3-BC2F-B18934256678}" presName="arrowAndChildren" presStyleCnt="0"/>
      <dgm:spPr/>
    </dgm:pt>
    <dgm:pt modelId="{3CC5EC93-718C-4334-AC93-83C56BBAF77A}" type="pres">
      <dgm:prSet presAssocID="{F9873F97-A5E5-45A3-BC2F-B18934256678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35A82D97-D388-488D-B232-BFB481651D3F}" type="pres">
      <dgm:prSet presAssocID="{D5D80641-ACD0-4399-8781-B6E3F330AE1C}" presName="sp" presStyleCnt="0"/>
      <dgm:spPr/>
    </dgm:pt>
    <dgm:pt modelId="{58DF6FBE-B3B9-4FE9-BAFD-114AB362A928}" type="pres">
      <dgm:prSet presAssocID="{F9748CFA-EE56-464B-962F-0A299C51B59E}" presName="arrowAndChildren" presStyleCnt="0"/>
      <dgm:spPr/>
    </dgm:pt>
    <dgm:pt modelId="{940F31FA-7A23-4C15-883D-94C99B30AD27}" type="pres">
      <dgm:prSet presAssocID="{F9748CFA-EE56-464B-962F-0A299C51B59E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A1BF4F31-9224-461F-A91F-6CE9E3EECF1C}" type="pres">
      <dgm:prSet presAssocID="{43174299-688B-42F8-8A99-96D8C7D38531}" presName="sp" presStyleCnt="0"/>
      <dgm:spPr/>
    </dgm:pt>
    <dgm:pt modelId="{B80B16B6-2465-4908-8D51-D2B76325CDC9}" type="pres">
      <dgm:prSet presAssocID="{23F4BA0F-8B55-460D-9E9B-5C0790315A0F}" presName="arrowAndChildren" presStyleCnt="0"/>
      <dgm:spPr/>
    </dgm:pt>
    <dgm:pt modelId="{87250683-0D96-45C2-A238-2E6902881305}" type="pres">
      <dgm:prSet presAssocID="{23F4BA0F-8B55-460D-9E9B-5C0790315A0F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783D3A0B-82FA-4697-AFFB-A0FC0C3929BB}" type="presOf" srcId="{F23D8D72-EBC5-419F-82CA-8B0470E9CE5B}" destId="{9716B56D-3A18-4E3C-A52D-DE57D5A02206}" srcOrd="0" destOrd="0" presId="urn:microsoft.com/office/officeart/2005/8/layout/process4"/>
    <dgm:cxn modelId="{4B11D680-F7C3-4D45-A940-F8D06C456E4A}" type="presOf" srcId="{F9748CFA-EE56-464B-962F-0A299C51B59E}" destId="{940F31FA-7A23-4C15-883D-94C99B30AD27}" srcOrd="0" destOrd="0" presId="urn:microsoft.com/office/officeart/2005/8/layout/process4"/>
    <dgm:cxn modelId="{E85E3CBF-9F2B-4827-99FC-6C3093684F0B}" type="presOf" srcId="{05B17E95-1344-49CA-87D1-1A24BEA4C338}" destId="{98837041-19B2-4AF7-9FB7-42DDC27E071B}" srcOrd="0" destOrd="0" presId="urn:microsoft.com/office/officeart/2005/8/layout/process4"/>
    <dgm:cxn modelId="{BAEBDA34-C051-49C9-B29B-A01E3FE538EF}" type="presOf" srcId="{6C30D4F9-5683-499B-9347-6798D4EBD43E}" destId="{9F41A9B5-6E26-4D8D-9BF1-D7ED208EE470}" srcOrd="0" destOrd="0" presId="urn:microsoft.com/office/officeart/2005/8/layout/process4"/>
    <dgm:cxn modelId="{B5E77CF2-3873-4337-A77C-CFA2C4E2D611}" type="presOf" srcId="{2FE9E772-A752-4D75-9ABE-F3AD362F475E}" destId="{93F6FEED-A707-4094-9B21-57AB804B90FB}" srcOrd="0" destOrd="0" presId="urn:microsoft.com/office/officeart/2005/8/layout/process4"/>
    <dgm:cxn modelId="{26A85859-1C96-43C3-A4BA-20D8E5AC165B}" srcId="{05B17E95-1344-49CA-87D1-1A24BEA4C338}" destId="{F9873F97-A5E5-45A3-BC2F-B18934256678}" srcOrd="2" destOrd="0" parTransId="{D8B96F33-3D26-4C41-8E17-B7B6E2A73DFC}" sibTransId="{0A4246F3-7E70-40C9-8D7C-7934D1F4EC92}"/>
    <dgm:cxn modelId="{5897B8EB-3A33-4414-AC0E-B7BF52788B9D}" type="presOf" srcId="{23F4BA0F-8B55-460D-9E9B-5C0790315A0F}" destId="{87250683-0D96-45C2-A238-2E6902881305}" srcOrd="0" destOrd="0" presId="urn:microsoft.com/office/officeart/2005/8/layout/process4"/>
    <dgm:cxn modelId="{2B5ABF8C-59FA-419D-8439-32B9E419A8C7}" srcId="{05B17E95-1344-49CA-87D1-1A24BEA4C338}" destId="{F9748CFA-EE56-464B-962F-0A299C51B59E}" srcOrd="1" destOrd="0" parTransId="{D01A54F3-8E87-4ECC-B790-802319C5D125}" sibTransId="{D5D80641-ACD0-4399-8781-B6E3F330AE1C}"/>
    <dgm:cxn modelId="{F2FD8D69-4772-4E9C-BECF-73C945D7011C}" srcId="{05B17E95-1344-49CA-87D1-1A24BEA4C338}" destId="{2FE9E772-A752-4D75-9ABE-F3AD362F475E}" srcOrd="6" destOrd="0" parTransId="{B0E20EDC-3FDC-4058-99FB-FF020742A5A7}" sibTransId="{72D54F52-7F78-4BA2-B3B9-9770376137BD}"/>
    <dgm:cxn modelId="{055290DE-7CD8-4DF7-97FC-5106E7B0C5C6}" srcId="{05B17E95-1344-49CA-87D1-1A24BEA4C338}" destId="{6C30D4F9-5683-499B-9347-6798D4EBD43E}" srcOrd="4" destOrd="0" parTransId="{2D48B336-941D-4344-89CD-736FB4617186}" sibTransId="{EF0C373F-68AF-4945-B82A-4C73CA0B254B}"/>
    <dgm:cxn modelId="{008587B3-80D7-4534-B14D-F90F2C41FB0F}" type="presOf" srcId="{F9873F97-A5E5-45A3-BC2F-B18934256678}" destId="{3CC5EC93-718C-4334-AC93-83C56BBAF77A}" srcOrd="0" destOrd="0" presId="urn:microsoft.com/office/officeart/2005/8/layout/process4"/>
    <dgm:cxn modelId="{52D06B0C-93F7-4EC3-A503-1ED6F1D68FFB}" type="presOf" srcId="{CDED7278-25E6-4D0E-9FF9-EE16987A7954}" destId="{FF1B4B2D-3882-4AA0-B872-A0AA6ACD7AEC}" srcOrd="0" destOrd="0" presId="urn:microsoft.com/office/officeart/2005/8/layout/process4"/>
    <dgm:cxn modelId="{79CCC21A-A67E-4CC0-A24E-4382C225568B}" srcId="{05B17E95-1344-49CA-87D1-1A24BEA4C338}" destId="{F23D8D72-EBC5-419F-82CA-8B0470E9CE5B}" srcOrd="3" destOrd="0" parTransId="{ED6E66E1-F94E-4D30-81EB-874EFF30904F}" sibTransId="{78E157E0-BEC2-4002-BEBA-10B7DB52CD09}"/>
    <dgm:cxn modelId="{AEF63AC3-B15C-4F43-8B1B-AE4BBDCD1440}" srcId="{05B17E95-1344-49CA-87D1-1A24BEA4C338}" destId="{23F4BA0F-8B55-460D-9E9B-5C0790315A0F}" srcOrd="0" destOrd="0" parTransId="{0FAE07F7-A703-48F8-A72A-15330301C107}" sibTransId="{43174299-688B-42F8-8A99-96D8C7D38531}"/>
    <dgm:cxn modelId="{137975ED-AC65-41A6-8E76-CCF6C905F327}" srcId="{05B17E95-1344-49CA-87D1-1A24BEA4C338}" destId="{CDED7278-25E6-4D0E-9FF9-EE16987A7954}" srcOrd="5" destOrd="0" parTransId="{43C1607C-2F77-4E72-952E-FE1A55E3842F}" sibTransId="{27310F90-2819-4A44-9AB9-1BCA21D4C499}"/>
    <dgm:cxn modelId="{FA2CEDC3-2BBE-4E84-A9A0-125EB8B70F94}" type="presParOf" srcId="{98837041-19B2-4AF7-9FB7-42DDC27E071B}" destId="{E872A9EB-A799-4D68-BB9D-06EFFC78FECC}" srcOrd="0" destOrd="0" presId="urn:microsoft.com/office/officeart/2005/8/layout/process4"/>
    <dgm:cxn modelId="{79033FD7-8983-4BBE-9580-9EC45E44858D}" type="presParOf" srcId="{E872A9EB-A799-4D68-BB9D-06EFFC78FECC}" destId="{93F6FEED-A707-4094-9B21-57AB804B90FB}" srcOrd="0" destOrd="0" presId="urn:microsoft.com/office/officeart/2005/8/layout/process4"/>
    <dgm:cxn modelId="{E488741A-4124-420C-9B19-6C1A54223439}" type="presParOf" srcId="{98837041-19B2-4AF7-9FB7-42DDC27E071B}" destId="{2B4BB750-FB3F-446C-B87E-E2B0967A652A}" srcOrd="1" destOrd="0" presId="urn:microsoft.com/office/officeart/2005/8/layout/process4"/>
    <dgm:cxn modelId="{4C7F4528-6FA2-48FA-B3DB-0BB0318C555E}" type="presParOf" srcId="{98837041-19B2-4AF7-9FB7-42DDC27E071B}" destId="{2FB28438-13AB-42BA-A054-5014375B2923}" srcOrd="2" destOrd="0" presId="urn:microsoft.com/office/officeart/2005/8/layout/process4"/>
    <dgm:cxn modelId="{62E6BEEE-810A-46F6-B62B-6D2AC980A5D0}" type="presParOf" srcId="{2FB28438-13AB-42BA-A054-5014375B2923}" destId="{FF1B4B2D-3882-4AA0-B872-A0AA6ACD7AEC}" srcOrd="0" destOrd="0" presId="urn:microsoft.com/office/officeart/2005/8/layout/process4"/>
    <dgm:cxn modelId="{E375BDF8-E62D-4531-99E3-97DCB0E4D61C}" type="presParOf" srcId="{98837041-19B2-4AF7-9FB7-42DDC27E071B}" destId="{27F3AFE4-4942-44A9-80AE-D9C0CF9AB717}" srcOrd="3" destOrd="0" presId="urn:microsoft.com/office/officeart/2005/8/layout/process4"/>
    <dgm:cxn modelId="{9E00A844-0166-4AFD-B525-1DD1D56ADBB8}" type="presParOf" srcId="{98837041-19B2-4AF7-9FB7-42DDC27E071B}" destId="{0888B775-9E27-4B73-858A-C02554272DC4}" srcOrd="4" destOrd="0" presId="urn:microsoft.com/office/officeart/2005/8/layout/process4"/>
    <dgm:cxn modelId="{6228DECB-76AE-4142-824D-47C8251B551F}" type="presParOf" srcId="{0888B775-9E27-4B73-858A-C02554272DC4}" destId="{9F41A9B5-6E26-4D8D-9BF1-D7ED208EE470}" srcOrd="0" destOrd="0" presId="urn:microsoft.com/office/officeart/2005/8/layout/process4"/>
    <dgm:cxn modelId="{56EBBAD6-1975-4DE8-99E7-C1AEA4A703E9}" type="presParOf" srcId="{98837041-19B2-4AF7-9FB7-42DDC27E071B}" destId="{0E453A9F-6C86-4263-88D8-CAB5EDFE2FAB}" srcOrd="5" destOrd="0" presId="urn:microsoft.com/office/officeart/2005/8/layout/process4"/>
    <dgm:cxn modelId="{078C6138-303F-45DB-B58E-67BA63417E16}" type="presParOf" srcId="{98837041-19B2-4AF7-9FB7-42DDC27E071B}" destId="{2F9EF24F-6415-4C33-B123-719DA46882BA}" srcOrd="6" destOrd="0" presId="urn:microsoft.com/office/officeart/2005/8/layout/process4"/>
    <dgm:cxn modelId="{F621D5E8-36DA-4D39-BDF0-91B0362DB0DB}" type="presParOf" srcId="{2F9EF24F-6415-4C33-B123-719DA46882BA}" destId="{9716B56D-3A18-4E3C-A52D-DE57D5A02206}" srcOrd="0" destOrd="0" presId="urn:microsoft.com/office/officeart/2005/8/layout/process4"/>
    <dgm:cxn modelId="{5EDF84B4-699D-4950-BBEE-9D43A58D26A4}" type="presParOf" srcId="{98837041-19B2-4AF7-9FB7-42DDC27E071B}" destId="{2A523F19-81FD-4DF7-8671-910FF5BA752A}" srcOrd="7" destOrd="0" presId="urn:microsoft.com/office/officeart/2005/8/layout/process4"/>
    <dgm:cxn modelId="{6F5D73BA-7C86-4269-8790-1E58FF9438D4}" type="presParOf" srcId="{98837041-19B2-4AF7-9FB7-42DDC27E071B}" destId="{4EA4AEA9-67EB-4B54-9096-74F5A0A7DE44}" srcOrd="8" destOrd="0" presId="urn:microsoft.com/office/officeart/2005/8/layout/process4"/>
    <dgm:cxn modelId="{61D1C7EB-456B-4F55-B0C2-5110970C8A49}" type="presParOf" srcId="{4EA4AEA9-67EB-4B54-9096-74F5A0A7DE44}" destId="{3CC5EC93-718C-4334-AC93-83C56BBAF77A}" srcOrd="0" destOrd="0" presId="urn:microsoft.com/office/officeart/2005/8/layout/process4"/>
    <dgm:cxn modelId="{A2B8B88F-C7D3-4701-8514-0EE091DD9559}" type="presParOf" srcId="{98837041-19B2-4AF7-9FB7-42DDC27E071B}" destId="{35A82D97-D388-488D-B232-BFB481651D3F}" srcOrd="9" destOrd="0" presId="urn:microsoft.com/office/officeart/2005/8/layout/process4"/>
    <dgm:cxn modelId="{B963DF65-F84D-4129-8856-16F3D59AC007}" type="presParOf" srcId="{98837041-19B2-4AF7-9FB7-42DDC27E071B}" destId="{58DF6FBE-B3B9-4FE9-BAFD-114AB362A928}" srcOrd="10" destOrd="0" presId="urn:microsoft.com/office/officeart/2005/8/layout/process4"/>
    <dgm:cxn modelId="{C8B41740-14B0-4714-9ED7-43903AEE2DB7}" type="presParOf" srcId="{58DF6FBE-B3B9-4FE9-BAFD-114AB362A928}" destId="{940F31FA-7A23-4C15-883D-94C99B30AD27}" srcOrd="0" destOrd="0" presId="urn:microsoft.com/office/officeart/2005/8/layout/process4"/>
    <dgm:cxn modelId="{9BD9FA37-714C-494B-BF41-AFE90D5CF5DC}" type="presParOf" srcId="{98837041-19B2-4AF7-9FB7-42DDC27E071B}" destId="{A1BF4F31-9224-461F-A91F-6CE9E3EECF1C}" srcOrd="11" destOrd="0" presId="urn:microsoft.com/office/officeart/2005/8/layout/process4"/>
    <dgm:cxn modelId="{CEF02ECF-74DF-4447-95FD-727CE8A57E92}" type="presParOf" srcId="{98837041-19B2-4AF7-9FB7-42DDC27E071B}" destId="{B80B16B6-2465-4908-8D51-D2B76325CDC9}" srcOrd="12" destOrd="0" presId="urn:microsoft.com/office/officeart/2005/8/layout/process4"/>
    <dgm:cxn modelId="{7728914E-964E-4DE5-BB8C-47084F228C30}" type="presParOf" srcId="{B80B16B6-2465-4908-8D51-D2B76325CDC9}" destId="{87250683-0D96-45C2-A238-2E6902881305}" srcOrd="0" destOrd="0" presId="urn:microsoft.com/office/officeart/2005/8/layout/process4"/>
  </dgm:cxnLst>
  <dgm:bg/>
  <dgm:whole>
    <a:ln>
      <a:solidFill>
        <a:schemeClr val="tx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7000"/>
            <a:lum/>
          </a:blip>
          <a:srcRect/>
          <a:tile tx="184150" ty="114300" sx="71000" sy="77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2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3116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 дошкольного образования – Федеральный Государственный стандарт дошкольного образования</a:t>
            </a:r>
            <a:endParaRPr lang="ru-RU" sz="3600" b="1" dirty="0">
              <a:ln w="1905">
                <a:solidFill>
                  <a:schemeClr val="accent4">
                    <a:lumMod val="50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67944" y="6237312"/>
            <a:ext cx="202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Новый Оскол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2014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91415" y="5373216"/>
            <a:ext cx="33075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Презентацию подготовила </a:t>
            </a:r>
          </a:p>
          <a:p>
            <a:pPr algn="ctr"/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Ст. </a:t>
            </a: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</a:t>
            </a:r>
            <a:r>
              <a:rPr lang="ru-RU" sz="14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Зацаринская</a:t>
            </a: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С.Н.</a:t>
            </a:r>
            <a:endParaRPr lang="ru-RU" sz="1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7" descr="F:\стандарт\2011-07-15_0750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0670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3428992" y="642919"/>
            <a:ext cx="5214974" cy="39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301" tIns="45150" rIns="90301" bIns="4515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ногу со временем: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изучаем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ДО!»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248472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500438"/>
            <a:ext cx="450059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57166"/>
            <a:ext cx="314327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0"/>
            <a:ext cx="78224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 внедрения и реализации                                          ФГОС  в ДО  необходимо:   </a:t>
            </a:r>
            <a:endParaRPr lang="ru-RU" sz="36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142984"/>
          <a:ext cx="8750776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785794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Конституции Российской Федерации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законодательства Российской Федерации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Конвенции ООН о правах ребёнка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6929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ФГОС разработан на основе </a:t>
            </a:r>
            <a:endParaRPr lang="ru-RU" sz="3600" b="1" dirty="0" smtClean="0">
              <a:ln w="1905">
                <a:solidFill>
                  <a:srgbClr val="00206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71678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Основные  принципы:</a:t>
            </a:r>
            <a:endParaRPr lang="ru-RU" sz="6600" b="1" dirty="0" smtClean="0">
              <a:ln w="1905">
                <a:solidFill>
                  <a:srgbClr val="00206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720" y="2703016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Поддержка разнообразия детства;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Сохранение уникальности и </a:t>
            </a:r>
            <a:r>
              <a:rPr kumimoji="0" lang="ru-RU" sz="2400" i="0" u="none" strike="noStrike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самоценности</a:t>
            </a: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детства как важного этапа в общем развитии человека;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Личностно-развивающий и гуманистический характер взаимодействия взрослых и детей;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Уважение личности ребенка;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Стандарт учитывает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640960" cy="36697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60363" indent="-360363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</a:pPr>
            <a:r>
              <a:rPr lang="ru-RU" sz="240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Индивидуальные потребности ребенка, связанные с его жизненной ситуацией и состоянием здоровья, определяющие особые условия получения им образования (особые образовательные потребности), индивидуальные потребности отдельных категорий детей, в том числе с ограниченными возможностями здоровья;</a:t>
            </a:r>
            <a:endParaRPr lang="ru-RU" sz="2400" dirty="0" smtClean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  <a:p>
            <a:pPr marL="360363" indent="-360363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</a:pPr>
            <a:r>
              <a:rPr lang="ru-RU" sz="240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возможности освоения ребёнком программы на разных этапах её реализации.</a:t>
            </a:r>
            <a:endParaRPr lang="ru-RU" sz="2400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857232"/>
            <a:ext cx="87154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Повышение социального статуса дошкольного образования;</a:t>
            </a:r>
            <a:endParaRPr kumimoji="0" lang="ru-RU" sz="28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  <a:endParaRPr kumimoji="0" lang="ru-RU" sz="28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  <a:endParaRPr kumimoji="0" lang="ru-RU" sz="28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kumimoji="0" lang="ru-RU" sz="28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Стандарт  направлен на достижение следующих целей:</a:t>
            </a:r>
            <a:endParaRPr lang="ru-RU" sz="2400" b="1" dirty="0">
              <a:ln w="1905">
                <a:solidFill>
                  <a:srgbClr val="00206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1533465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Охраны и укрепления физического и психического здоровья детей, в том числе их эмоционального благополучия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особенностей; </a:t>
            </a:r>
            <a:endParaRPr lang="ru-RU" sz="20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обеспечения преемственности целей, задач и содержания образования,  в рамках образовательных программ, различных уровней дошкольного и начального общего образования;</a:t>
            </a:r>
            <a:endParaRPr lang="ru-RU" sz="20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создания благоприятных условий развития детей, их способностей и творческого потенциала каждого ребёнка как субъекта отношений с самим собой, другими детьми, взрослыми и миром;</a:t>
            </a:r>
            <a:endParaRPr lang="ru-RU" sz="20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2000" dirty="0" err="1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социокультурных</a:t>
            </a: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ценностей и принятых в обществе правил и норм поведения в интересах человека, семьи, общества</a:t>
            </a:r>
            <a:endParaRPr lang="ru-RU" sz="20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6305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Стандарт направлен на решение следующих задач:</a:t>
            </a:r>
            <a:endParaRPr lang="ru-RU" sz="2800" b="1" dirty="0" smtClean="0">
              <a:ln w="1905">
                <a:solidFill>
                  <a:srgbClr val="00206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357298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формирования </a:t>
            </a:r>
            <a:r>
              <a:rPr kumimoji="0" lang="ru-RU" sz="2000" i="0" u="none" strike="noStrike" normalizeH="0" baseline="0" dirty="0" err="1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социокультурной</a:t>
            </a: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среды, соответствующей возрастным, индивидуальным, психологическим и физиологическим особенностям детей;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6305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Стандарт направлен на решение следующих задач:</a:t>
            </a:r>
            <a:endParaRPr lang="ru-RU" sz="2800" b="1" dirty="0" smtClean="0">
              <a:ln w="1905">
                <a:solidFill>
                  <a:srgbClr val="00206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996" y="0"/>
            <a:ext cx="81964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  - обязательные требования </a:t>
            </a:r>
          </a:p>
          <a:p>
            <a:r>
              <a:rPr lang="ru-RU" sz="3600" b="1" cap="none" spc="0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структуре ООП ДО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0888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определяет содержание и организацию образовательного процесса на уровне дошкольного образования.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517232"/>
            <a:ext cx="7920880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Группы в одной Организации могут действовать на основе различных Программ.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484784"/>
            <a:ext cx="2418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u="sng" dirty="0" smtClean="0">
                <a:solidFill>
                  <a:srgbClr val="C00000"/>
                </a:solidFill>
              </a:rPr>
              <a:t>Программа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492896"/>
            <a:ext cx="4355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обеспечивает развитие детей дошкольного возраста с учётом их психолого-возрастных и индивидуальных особенностей и должна быть направлена на решение задач Стандарта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(слайд 20,21)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9270794" flipH="1">
            <a:off x="5794739" y="1584945"/>
            <a:ext cx="547908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329206">
            <a:off x="1698667" y="1665339"/>
            <a:ext cx="547908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2" y="642918"/>
            <a:ext cx="8964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normalizeH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(объём, содержание и планируемые результаты в виде целевых ориентиров дошкольного образования).</a:t>
            </a:r>
            <a:endParaRPr kumimoji="0" lang="ru-RU" sz="2400" u="none" strike="noStrike" normalizeH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0"/>
            <a:ext cx="5438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формируется </a:t>
            </a:r>
            <a:endParaRPr lang="ru-RU" sz="6000" b="1" dirty="0">
              <a:ln w="1905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852936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 направлена на </a:t>
            </a:r>
            <a:endParaRPr lang="ru-RU" sz="6000" b="1" dirty="0">
              <a:ln w="1905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1520" y="3316342"/>
            <a:ext cx="87129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На создание развивающей образовательной среды, которая представляет собой систему условий социализации и индивидуализации детей.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759633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Содержание Программы должно охватывать следующие образовательные области: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196752"/>
            <a:ext cx="5256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Социально-коммуникативное развитие;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Познавательное развитие;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Речевое  развитие;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Художественно -эстетическое развитие;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Физическое  развитие.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5940152" y="1412776"/>
            <a:ext cx="792088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00166" y="2714620"/>
            <a:ext cx="6732240" cy="1009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/>
                <a:ea typeface="Times New Roman"/>
              </a:rPr>
              <a:t>Конкретное содержание указанных образовательных областей зависит от возрастных и индивидуальных особенностей детей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3789040"/>
            <a:ext cx="44644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 младенческом возрасте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(2 месяца - 1 год) - непосредственное эмоциональное общение с взрослым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580112" y="3717032"/>
            <a:ext cx="33488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 раннем возрасте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(1 год - 3 года) - предметная деятельность и игры с предметами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5576" y="5157192"/>
            <a:ext cx="80283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для детей дошкольного возраста (3 года - 8 лет) - ряд видов деятельности, таких как игровая, коммуникативная ,</a:t>
            </a:r>
            <a:r>
              <a:rPr kumimoji="0" lang="ru-RU" b="1" i="0" u="none" strike="noStrike" normalizeH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познавательно-исследовательская, восприятие художественной литературы и фольклора, самообслуживание и элементарный бытовой труд ,конструирование, музыкальная</a:t>
            </a:r>
            <a:r>
              <a:rPr kumimoji="0" lang="ru-RU" b="1" i="0" u="none" strike="noStrike" normalizeH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 и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двигательная формы активности ребенка.</a:t>
            </a:r>
            <a:endParaRPr kumimoji="0" lang="ru-RU" b="1" i="0" u="none" strike="noStrike" normalizeH="0" baseline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Тройная стрелка влево/вправо/вверх 18"/>
          <p:cNvSpPr/>
          <p:nvPr/>
        </p:nvSpPr>
        <p:spPr>
          <a:xfrm rot="10800000">
            <a:off x="4211960" y="3789040"/>
            <a:ext cx="1224136" cy="108012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2988502"/>
              </p:ext>
            </p:extLst>
          </p:nvPr>
        </p:nvGraphicFramePr>
        <p:xfrm>
          <a:off x="683568" y="500042"/>
          <a:ext cx="8075240" cy="557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018"/>
                <a:gridCol w="4532222"/>
              </a:tblGrid>
              <a:tr h="73090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области с позиции требований 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ФГТ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Образовательные области с позиции требований 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ФГОС</a:t>
                      </a:r>
                    </a:p>
                  </a:txBody>
                  <a:tcPr/>
                </a:tc>
              </a:tr>
              <a:tr h="1357385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Социализация</a:t>
                      </a:r>
                    </a:p>
                    <a:p>
                      <a:r>
                        <a:rPr lang="ru-RU" dirty="0" smtClean="0"/>
                        <a:t>Коммуникация</a:t>
                      </a:r>
                    </a:p>
                    <a:p>
                      <a:r>
                        <a:rPr lang="ru-RU" dirty="0" smtClean="0"/>
                        <a:t>Безопасность </a:t>
                      </a:r>
                    </a:p>
                    <a:p>
                      <a:r>
                        <a:rPr lang="ru-RU" dirty="0" smtClean="0"/>
                        <a:t>Труд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Социально-коммуникативное развитие</a:t>
                      </a:r>
                    </a:p>
                  </a:txBody>
                  <a:tcPr/>
                </a:tc>
              </a:tr>
              <a:tr h="45246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Познание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Познавательное развитие</a:t>
                      </a:r>
                      <a:endParaRPr lang="ru-RU" sz="2000" dirty="0"/>
                    </a:p>
                  </a:txBody>
                  <a:tcPr/>
                </a:tc>
              </a:tr>
              <a:tr h="49744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Коммуникация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Речевое развитие</a:t>
                      </a:r>
                      <a:endParaRPr lang="ru-RU" sz="2000" dirty="0"/>
                    </a:p>
                  </a:txBody>
                  <a:tcPr/>
                </a:tc>
              </a:tr>
              <a:tr h="135738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Художественное творчество</a:t>
                      </a:r>
                    </a:p>
                    <a:p>
                      <a:pPr algn="l"/>
                      <a:r>
                        <a:rPr lang="ru-RU" dirty="0" smtClean="0"/>
                        <a:t>Музыка</a:t>
                      </a:r>
                    </a:p>
                    <a:p>
                      <a:pPr algn="l"/>
                      <a:r>
                        <a:rPr lang="ru-RU" dirty="0" smtClean="0"/>
                        <a:t>Чтение художественной литературы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Художественно-эстетическое развитие</a:t>
                      </a:r>
                      <a:endParaRPr lang="ru-RU" sz="2000" dirty="0"/>
                    </a:p>
                  </a:txBody>
                  <a:tcPr/>
                </a:tc>
              </a:tr>
              <a:tr h="1176585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Физическое развитие</a:t>
                      </a:r>
                    </a:p>
                    <a:p>
                      <a:r>
                        <a:rPr lang="ru-RU" dirty="0" smtClean="0"/>
                        <a:t>Здоровье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Физическое развитие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Требования к психолого-педагогическим условиям</a:t>
            </a:r>
            <a:endParaRPr lang="ru-RU" sz="2400" b="1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836712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При реализации Программы может проводиться оценка индивидуального развития детей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0"/>
            <a:ext cx="4321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Мониторинг </a:t>
            </a:r>
            <a:endParaRPr lang="ru-RU" sz="5400" b="1" cap="none" spc="0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908720"/>
            <a:ext cx="341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Оценка  производится педагогическим работником в рамках педагогической диагностики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499992" y="1412776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2088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Только для решения следующих образовательных задач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316416" y="1988840"/>
            <a:ext cx="432048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924944"/>
            <a:ext cx="8820472" cy="137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индивидуализации образования (в том числе поддержки ребёнка, построения его образовательной траектории или профессиональной коррекции особенностей его развития);</a:t>
            </a:r>
          </a:p>
          <a:p>
            <a:pPr marL="265113" indent="-265113"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оптимизации работы с группой детей.</a:t>
            </a:r>
            <a:endParaRPr lang="ru-RU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450912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</a:rPr>
              <a:t>Психологическая  диагностика </a:t>
            </a:r>
            <a:endParaRPr lang="ru-RU" sz="2000" b="1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5733256"/>
            <a:ext cx="572412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1600" b="1" i="1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Результаты психологической диагностики использоваться для решения задач психологического сопровождения и проведения квалифицированной коррекции развития детей.</a:t>
            </a:r>
            <a:endParaRPr lang="ru-RU" sz="1600" b="1" i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301208"/>
            <a:ext cx="284380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проводят квалифицированные специалисты (педагоги-психологи, психологи)</a:t>
            </a:r>
            <a:endParaRPr lang="ru-RU" sz="2000" b="1" dirty="0" smtClean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4653136"/>
            <a:ext cx="243001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1600" b="1" u="sng" dirty="0" smtClean="0">
                <a:solidFill>
                  <a:srgbClr val="002060"/>
                </a:solidFill>
                <a:ea typeface="Times New Roman"/>
                <a:cs typeface="Times New Roman"/>
              </a:rPr>
              <a:t>только с согласия его родителей (законных представителей)</a:t>
            </a:r>
            <a:endParaRPr lang="ru-RU" sz="1600" b="1" u="sng" dirty="0" smtClean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175554">
            <a:off x="4427984" y="4941168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2776100" y="5979342"/>
            <a:ext cx="648072" cy="2761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9652725">
            <a:off x="1660043" y="4962245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</a:rPr>
              <a:t>К целевым ориентирам дошкольного образования относятся следующие социально-нормативные возрастные характеристики возможных достижений ребёнка</a:t>
            </a:r>
            <a:endParaRPr lang="ru-RU" sz="4400" b="1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628800"/>
            <a:ext cx="50405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Младенческий и ранний возраст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8964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  <a:endParaRPr lang="ru-RU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a typeface="Times New Roman"/>
                <a:cs typeface="Times New Roman"/>
              </a:rPr>
              <a:t>использует специфические, культурно фиксированные предметные действия, знает назначение бытовых предметов (ложки, расчёски,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  <a:endParaRPr lang="ru-RU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a typeface="Times New Roman"/>
                <a:cs typeface="Times New Roman"/>
              </a:rPr>
              <a:t>владеет активной речью, включённой в общение; может обращаться с вопросами и просьбами, понимает речь взрослых; знает названия окружающих предметов и игрушек;</a:t>
            </a:r>
            <a:endParaRPr lang="ru-RU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a typeface="Times New Roman"/>
                <a:cs typeface="Times New Roman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  <a:endParaRPr lang="ru-RU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a typeface="Times New Roman"/>
                <a:cs typeface="Times New Roman"/>
              </a:rPr>
              <a:t>проявляет интерес к сверстникам; наблюдает за их действиями и подражает им;</a:t>
            </a:r>
            <a:endParaRPr lang="ru-RU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a typeface="Times New Roman"/>
                <a:cs typeface="Times New Roman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  <a:endParaRPr lang="ru-RU" sz="160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  <a:ea typeface="Times New Roman"/>
                <a:cs typeface="Times New Roman"/>
              </a:rPr>
              <a:t>у ребёнка развита крупная моторика, он стремится осваивать различные виды движения (бег, лазанье, перешагивание и пр.).</a:t>
            </a:r>
            <a:endParaRPr lang="ru-RU" sz="16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</a:rPr>
              <a:t>К целевым ориентирам дошкольного образования относятся следующие социально-нормативные возрастные характеристики возможных достижений ребёнка</a:t>
            </a:r>
            <a:endParaRPr lang="ru-RU" sz="4400" b="1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1112" y="126876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</a:rPr>
              <a:t>Этап завершения дошкольного образования 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00808"/>
            <a:ext cx="91440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Ребёнок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  <a:endParaRPr lang="ru-RU" sz="135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Ребёнок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  <a:endParaRPr lang="ru-RU" sz="135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Ребёнок обладает развитым воображением, которое реализуется в разных видах деятельности, и прежде всего в игре; ребёнок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35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Ребёнок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ребёнка складываются предпосылки грамотности;</a:t>
            </a:r>
            <a:endParaRPr lang="ru-RU" sz="135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2060"/>
                </a:solidFill>
                <a:ea typeface="Times New Roman"/>
                <a:cs typeface="Times New Roman"/>
              </a:rPr>
              <a:t>У ребёнка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  <a:endParaRPr lang="ru-RU" sz="135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Ребёнок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  <a:endParaRPr lang="ru-RU" sz="1350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2060"/>
                </a:solidFill>
                <a:ea typeface="Times New Roman"/>
                <a:cs typeface="Times New Roman"/>
              </a:rPr>
              <a:t>Ребёнок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живёт;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Ребёнок способен к принятию собственных решений, опираясь на свои знания и умения в различных видах деятельности.</a:t>
            </a:r>
            <a:endParaRPr lang="ru-RU" sz="1350" dirty="0" smtClean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</a:rPr>
              <a:t>Целевые ориентиры Программы выступают основаниями преемственности дошкольного и начального общего образования</a:t>
            </a:r>
            <a:endParaRPr lang="ru-RU" sz="4400" b="1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3143248"/>
            <a:ext cx="5544616" cy="147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2000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предполагают формирование у детей дошкольного возраста предпосылок к учебной деятельности на этапе завершения ими дошкольного образования</a:t>
            </a:r>
            <a:endParaRPr lang="ru-RU" sz="20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2627784" y="1556792"/>
            <a:ext cx="576064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2208" y="1700808"/>
            <a:ext cx="71134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  <a:p>
            <a:pPr algn="ctr"/>
            <a:endParaRPr lang="ru-RU" sz="5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Всё </a:t>
            </a:r>
            <a:r>
              <a:rPr lang="ru-RU" sz="5400" b="1" cap="none" spc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будет хорошо!</a:t>
            </a:r>
            <a:endParaRPr lang="ru-RU" sz="5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43174" y="3571876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для которого ранее были предусмотрены Федеральные государственные образовательные требования к структуре основной общеобразовательной программы дошкольного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 сентября 2013 года согласно закону </a:t>
            </a:r>
          </a:p>
          <a:p>
            <a:pPr algn="ctr"/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 образовании в Российской Федерации»</a:t>
            </a:r>
          </a:p>
          <a:p>
            <a:pPr algn="ctr"/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от 29 декабря 2012 года № 273 должны утверждаться стандарты нового поколения</a:t>
            </a:r>
            <a:endParaRPr lang="ru-RU" sz="2400" b="1" dirty="0">
              <a:ln w="1905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2204864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том числе…</a:t>
            </a:r>
          </a:p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дошкольного образования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445224"/>
            <a:ext cx="82089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Стандарты могут разрабатываться по образовательным уровням, ступеням образования, профессиям, направлениям подготовки, специальностям и заменяются новыми не реже одного раза в 10 лет.</a:t>
            </a:r>
            <a:endParaRPr lang="ru-RU" sz="16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14810" y="3000372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3240" y="71414"/>
            <a:ext cx="28575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: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642918"/>
          <a:ext cx="878684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9"/>
            <a:ext cx="857256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Что ждут  </a:t>
            </a:r>
            <a:r>
              <a:rPr lang="ru-RU" sz="3200" b="1" dirty="0" smtClean="0">
                <a:solidFill>
                  <a:srgbClr val="C00000"/>
                </a:solidFill>
              </a:rPr>
              <a:t>родители</a:t>
            </a:r>
            <a:r>
              <a:rPr lang="ru-RU" sz="3200" b="1" dirty="0">
                <a:solidFill>
                  <a:srgbClr val="C00000"/>
                </a:solidFill>
              </a:rPr>
              <a:t>, воспитатели,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учителя </a:t>
            </a:r>
            <a:r>
              <a:rPr lang="ru-RU" sz="3200" b="1" dirty="0">
                <a:solidFill>
                  <a:srgbClr val="C00000"/>
                </a:solidFill>
              </a:rPr>
              <a:t>школы от ДО?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09550" y="1785926"/>
            <a:ext cx="873918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рамках разработки проекта ФГОС ДО экспертами в сфере дошкольного образования было проведено исследование, позволившее в ходе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фокус-групповых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обсуждений выявить ожидания родителей, воспитателей, учителей начальной школы по отношению к дошкольному образованию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ranserfingon.ru/wp-content/uploads/2012/01/chi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857628"/>
            <a:ext cx="4071965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9144000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214290"/>
            <a:ext cx="9143999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2357430"/>
            <a:ext cx="7500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Кого слушать?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Разработчики ФГОС ДО пошли своим путем.</a:t>
            </a:r>
          </a:p>
          <a:p>
            <a:pPr algn="ctr">
              <a:defRPr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Учить для жизни, а не для школы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F:\стандарт\2011-07-15_0750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88913"/>
            <a:ext cx="321786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286256"/>
            <a:ext cx="29416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1506</TotalTime>
  <Words>1968</Words>
  <Application>Microsoft Office PowerPoint</Application>
  <PresentationFormat>Экран (4:3)</PresentationFormat>
  <Paragraphs>160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Таня</cp:lastModifiedBy>
  <cp:revision>138</cp:revision>
  <dcterms:created xsi:type="dcterms:W3CDTF">2013-12-07T16:23:06Z</dcterms:created>
  <dcterms:modified xsi:type="dcterms:W3CDTF">2015-10-26T15:56:54Z</dcterms:modified>
</cp:coreProperties>
</file>